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7" r:id="rId3"/>
  </p:sldIdLst>
  <p:sldSz cx="7559675" cy="1069181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FFCC"/>
    <a:srgbClr val="0066FF"/>
    <a:srgbClr val="FF33CC"/>
    <a:srgbClr val="CCCCFF"/>
    <a:srgbClr val="CC00FF"/>
    <a:srgbClr val="00FF99"/>
    <a:srgbClr val="FF3399"/>
    <a:srgbClr val="FFCC66"/>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32" autoAdjust="0"/>
    <p:restoredTop sz="94660"/>
  </p:normalViewPr>
  <p:slideViewPr>
    <p:cSldViewPr snapToGrid="0" showGuides="1">
      <p:cViewPr varScale="1">
        <p:scale>
          <a:sx n="71" d="100"/>
          <a:sy n="71" d="100"/>
        </p:scale>
        <p:origin x="3150" y="54"/>
      </p:cViewPr>
      <p:guideLst/>
    </p:cSldViewPr>
  </p:slideViewPr>
  <p:notesTextViewPr>
    <p:cViewPr>
      <p:scale>
        <a:sx n="1" d="1"/>
        <a:sy n="1" d="1"/>
      </p:scale>
      <p:origin x="0" y="0"/>
    </p:cViewPr>
  </p:notesTextViewPr>
  <p:gridSpacing cx="46800" cy="468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ka chiemi/0273806/阪　千絵美" userId="0f62134f-e5f8-424a-9d4f-34bb1f56fff1" providerId="ADAL" clId="{EA99E5E2-D3A3-4B85-821D-B2769A4F8F2C}"/>
    <pc:docChg chg="undo custSel modSld">
      <pc:chgData name="saka chiemi/0273806/阪　千絵美" userId="0f62134f-e5f8-424a-9d4f-34bb1f56fff1" providerId="ADAL" clId="{EA99E5E2-D3A3-4B85-821D-B2769A4F8F2C}" dt="2023-07-24T00:00:45.022" v="40" actId="14100"/>
      <pc:docMkLst>
        <pc:docMk/>
      </pc:docMkLst>
      <pc:sldChg chg="modSp mod">
        <pc:chgData name="saka chiemi/0273806/阪　千絵美" userId="0f62134f-e5f8-424a-9d4f-34bb1f56fff1" providerId="ADAL" clId="{EA99E5E2-D3A3-4B85-821D-B2769A4F8F2C}" dt="2023-07-24T00:00:45.022" v="40" actId="14100"/>
        <pc:sldMkLst>
          <pc:docMk/>
          <pc:sldMk cId="2530432262" sldId="257"/>
        </pc:sldMkLst>
        <pc:spChg chg="mod">
          <ac:chgData name="saka chiemi/0273806/阪　千絵美" userId="0f62134f-e5f8-424a-9d4f-34bb1f56fff1" providerId="ADAL" clId="{EA99E5E2-D3A3-4B85-821D-B2769A4F8F2C}" dt="2023-07-23T23:58:10.790" v="18" actId="14100"/>
          <ac:spMkLst>
            <pc:docMk/>
            <pc:sldMk cId="2530432262" sldId="257"/>
            <ac:spMk id="3" creationId="{443AA472-1F61-4793-B69C-7C3287FAE6FA}"/>
          </ac:spMkLst>
        </pc:spChg>
        <pc:spChg chg="mod">
          <ac:chgData name="saka chiemi/0273806/阪　千絵美" userId="0f62134f-e5f8-424a-9d4f-34bb1f56fff1" providerId="ADAL" clId="{EA99E5E2-D3A3-4B85-821D-B2769A4F8F2C}" dt="2023-07-23T23:58:24.738" v="20" actId="14100"/>
          <ac:spMkLst>
            <pc:docMk/>
            <pc:sldMk cId="2530432262" sldId="257"/>
            <ac:spMk id="4" creationId="{CB1ACB02-B0B0-41FF-8556-1DCA8F15F2C2}"/>
          </ac:spMkLst>
        </pc:spChg>
        <pc:spChg chg="mod">
          <ac:chgData name="saka chiemi/0273806/阪　千絵美" userId="0f62134f-e5f8-424a-9d4f-34bb1f56fff1" providerId="ADAL" clId="{EA99E5E2-D3A3-4B85-821D-B2769A4F8F2C}" dt="2023-07-24T00:00:45.022" v="40" actId="14100"/>
          <ac:spMkLst>
            <pc:docMk/>
            <pc:sldMk cId="2530432262" sldId="257"/>
            <ac:spMk id="5" creationId="{0AA91BC3-6A9D-4A46-ACDB-C7B8D222F721}"/>
          </ac:spMkLst>
        </pc:spChg>
        <pc:spChg chg="mod">
          <ac:chgData name="saka chiemi/0273806/阪　千絵美" userId="0f62134f-e5f8-424a-9d4f-34bb1f56fff1" providerId="ADAL" clId="{EA99E5E2-D3A3-4B85-821D-B2769A4F8F2C}" dt="2023-07-24T00:00:42.074" v="39" actId="14100"/>
          <ac:spMkLst>
            <pc:docMk/>
            <pc:sldMk cId="2530432262" sldId="257"/>
            <ac:spMk id="6" creationId="{AF48AAD5-23CA-4D7C-B5FC-CB4E70C5BC98}"/>
          </ac:spMkLst>
        </pc:spChg>
        <pc:spChg chg="mod">
          <ac:chgData name="saka chiemi/0273806/阪　千絵美" userId="0f62134f-e5f8-424a-9d4f-34bb1f56fff1" providerId="ADAL" clId="{EA99E5E2-D3A3-4B85-821D-B2769A4F8F2C}" dt="2023-07-23T23:57:51.034" v="12" actId="14100"/>
          <ac:spMkLst>
            <pc:docMk/>
            <pc:sldMk cId="2530432262" sldId="257"/>
            <ac:spMk id="7" creationId="{CE88EE71-B8C4-43F4-9ECF-1320DF5DDB04}"/>
          </ac:spMkLst>
        </pc:spChg>
        <pc:spChg chg="mod">
          <ac:chgData name="saka chiemi/0273806/阪　千絵美" userId="0f62134f-e5f8-424a-9d4f-34bb1f56fff1" providerId="ADAL" clId="{EA99E5E2-D3A3-4B85-821D-B2769A4F8F2C}" dt="2023-07-23T23:58:03.418" v="16" actId="14100"/>
          <ac:spMkLst>
            <pc:docMk/>
            <pc:sldMk cId="2530432262" sldId="257"/>
            <ac:spMk id="8" creationId="{BFC21BA3-D3C0-4813-8C1E-48B209F6069A}"/>
          </ac:spMkLst>
        </pc:spChg>
        <pc:spChg chg="mod">
          <ac:chgData name="saka chiemi/0273806/阪　千絵美" userId="0f62134f-e5f8-424a-9d4f-34bb1f56fff1" providerId="ADAL" clId="{EA99E5E2-D3A3-4B85-821D-B2769A4F8F2C}" dt="2023-07-23T23:59:57.808" v="34" actId="20577"/>
          <ac:spMkLst>
            <pc:docMk/>
            <pc:sldMk cId="2530432262" sldId="257"/>
            <ac:spMk id="10" creationId="{1F23209D-F918-4DA4-894A-59065441F056}"/>
          </ac:spMkLst>
        </pc:spChg>
        <pc:spChg chg="mod">
          <ac:chgData name="saka chiemi/0273806/阪　千絵美" userId="0f62134f-e5f8-424a-9d4f-34bb1f56fff1" providerId="ADAL" clId="{EA99E5E2-D3A3-4B85-821D-B2769A4F8F2C}" dt="2023-07-23T23:56:57.117" v="7" actId="1076"/>
          <ac:spMkLst>
            <pc:docMk/>
            <pc:sldMk cId="2530432262" sldId="257"/>
            <ac:spMk id="18" creationId="{9C674945-B63C-4467-81E7-154E38E4EC20}"/>
          </ac:spMkLst>
        </pc:spChg>
        <pc:spChg chg="mod">
          <ac:chgData name="saka chiemi/0273806/阪　千絵美" userId="0f62134f-e5f8-424a-9d4f-34bb1f56fff1" providerId="ADAL" clId="{EA99E5E2-D3A3-4B85-821D-B2769A4F8F2C}" dt="2023-07-23T23:58:36.823" v="21" actId="1076"/>
          <ac:spMkLst>
            <pc:docMk/>
            <pc:sldMk cId="2530432262" sldId="257"/>
            <ac:spMk id="19" creationId="{87EA559F-0A12-4484-B632-EAEA6EC4EC39}"/>
          </ac:spMkLst>
        </pc:spChg>
        <pc:spChg chg="mod">
          <ac:chgData name="saka chiemi/0273806/阪　千絵美" userId="0f62134f-e5f8-424a-9d4f-34bb1f56fff1" providerId="ADAL" clId="{EA99E5E2-D3A3-4B85-821D-B2769A4F8F2C}" dt="2023-07-24T00:00:26.966" v="38" actId="1076"/>
          <ac:spMkLst>
            <pc:docMk/>
            <pc:sldMk cId="2530432262" sldId="257"/>
            <ac:spMk id="23" creationId="{A19EDC02-B14C-4C3D-841D-2CAE2824685C}"/>
          </ac:spMkLst>
        </pc:spChg>
        <pc:spChg chg="mod">
          <ac:chgData name="saka chiemi/0273806/阪　千絵美" userId="0f62134f-e5f8-424a-9d4f-34bb1f56fff1" providerId="ADAL" clId="{EA99E5E2-D3A3-4B85-821D-B2769A4F8F2C}" dt="2023-07-23T23:59:02.830" v="23" actId="1076"/>
          <ac:spMkLst>
            <pc:docMk/>
            <pc:sldMk cId="2530432262" sldId="257"/>
            <ac:spMk id="25" creationId="{4D4A91CD-55A6-4FE1-9C1A-A74D7DB6A88F}"/>
          </ac:spMkLst>
        </pc:spChg>
        <pc:spChg chg="mod">
          <ac:chgData name="saka chiemi/0273806/阪　千絵美" userId="0f62134f-e5f8-424a-9d4f-34bb1f56fff1" providerId="ADAL" clId="{EA99E5E2-D3A3-4B85-821D-B2769A4F8F2C}" dt="2023-07-23T23:59:02.830" v="23" actId="1076"/>
          <ac:spMkLst>
            <pc:docMk/>
            <pc:sldMk cId="2530432262" sldId="257"/>
            <ac:spMk id="26" creationId="{39D86EFF-C677-4CD4-A87E-5D896A636CEB}"/>
          </ac:spMkLst>
        </pc:spChg>
        <pc:spChg chg="mod">
          <ac:chgData name="saka chiemi/0273806/阪　千絵美" userId="0f62134f-e5f8-424a-9d4f-34bb1f56fff1" providerId="ADAL" clId="{EA99E5E2-D3A3-4B85-821D-B2769A4F8F2C}" dt="2023-07-23T23:59:02.830" v="23" actId="1076"/>
          <ac:spMkLst>
            <pc:docMk/>
            <pc:sldMk cId="2530432262" sldId="257"/>
            <ac:spMk id="27" creationId="{D61CF289-C2E3-4DCA-B1CF-CD58E090B5D7}"/>
          </ac:spMkLst>
        </pc:spChg>
        <pc:spChg chg="mod">
          <ac:chgData name="saka chiemi/0273806/阪　千絵美" userId="0f62134f-e5f8-424a-9d4f-34bb1f56fff1" providerId="ADAL" clId="{EA99E5E2-D3A3-4B85-821D-B2769A4F8F2C}" dt="2023-07-23T23:59:02.830" v="23" actId="1076"/>
          <ac:spMkLst>
            <pc:docMk/>
            <pc:sldMk cId="2530432262" sldId="257"/>
            <ac:spMk id="28" creationId="{EC7ED6E9-216B-4FF6-ABAA-6AB9696B15EE}"/>
          </ac:spMkLst>
        </pc:spChg>
        <pc:spChg chg="mod">
          <ac:chgData name="saka chiemi/0273806/阪　千絵美" userId="0f62134f-e5f8-424a-9d4f-34bb1f56fff1" providerId="ADAL" clId="{EA99E5E2-D3A3-4B85-821D-B2769A4F8F2C}" dt="2023-07-23T23:59:02.830" v="23" actId="1076"/>
          <ac:spMkLst>
            <pc:docMk/>
            <pc:sldMk cId="2530432262" sldId="257"/>
            <ac:spMk id="29" creationId="{E917B560-731C-434D-843B-F180A7973CE2}"/>
          </ac:spMkLst>
        </pc:spChg>
        <pc:spChg chg="mod">
          <ac:chgData name="saka chiemi/0273806/阪　千絵美" userId="0f62134f-e5f8-424a-9d4f-34bb1f56fff1" providerId="ADAL" clId="{EA99E5E2-D3A3-4B85-821D-B2769A4F8F2C}" dt="2023-07-23T23:59:02.830" v="23" actId="1076"/>
          <ac:spMkLst>
            <pc:docMk/>
            <pc:sldMk cId="2530432262" sldId="257"/>
            <ac:spMk id="30" creationId="{869EE451-9C5E-475C-98E3-CBD32B62202B}"/>
          </ac:spMkLst>
        </pc:spChg>
        <pc:spChg chg="mod">
          <ac:chgData name="saka chiemi/0273806/阪　千絵美" userId="0f62134f-e5f8-424a-9d4f-34bb1f56fff1" providerId="ADAL" clId="{EA99E5E2-D3A3-4B85-821D-B2769A4F8F2C}" dt="2023-07-23T23:59:02.830" v="23" actId="1076"/>
          <ac:spMkLst>
            <pc:docMk/>
            <pc:sldMk cId="2530432262" sldId="257"/>
            <ac:spMk id="31" creationId="{826D68ED-47EF-435B-A96D-A0A2B7F59A54}"/>
          </ac:spMkLst>
        </pc:spChg>
        <pc:spChg chg="mod">
          <ac:chgData name="saka chiemi/0273806/阪　千絵美" userId="0f62134f-e5f8-424a-9d4f-34bb1f56fff1" providerId="ADAL" clId="{EA99E5E2-D3A3-4B85-821D-B2769A4F8F2C}" dt="2023-07-23T23:59:02.830" v="23" actId="1076"/>
          <ac:spMkLst>
            <pc:docMk/>
            <pc:sldMk cId="2530432262" sldId="257"/>
            <ac:spMk id="32" creationId="{93566FBF-F6A3-4DDA-8875-0BE00A5234C6}"/>
          </ac:spMkLst>
        </pc:spChg>
        <pc:spChg chg="mod">
          <ac:chgData name="saka chiemi/0273806/阪　千絵美" userId="0f62134f-e5f8-424a-9d4f-34bb1f56fff1" providerId="ADAL" clId="{EA99E5E2-D3A3-4B85-821D-B2769A4F8F2C}" dt="2023-07-23T23:59:02.830" v="23" actId="1076"/>
          <ac:spMkLst>
            <pc:docMk/>
            <pc:sldMk cId="2530432262" sldId="257"/>
            <ac:spMk id="33" creationId="{329BC62E-5C1A-4158-A6E5-4291B355EC29}"/>
          </ac:spMkLst>
        </pc:spChg>
        <pc:spChg chg="mod">
          <ac:chgData name="saka chiemi/0273806/阪　千絵美" userId="0f62134f-e5f8-424a-9d4f-34bb1f56fff1" providerId="ADAL" clId="{EA99E5E2-D3A3-4B85-821D-B2769A4F8F2C}" dt="2023-07-23T23:59:02.830" v="23" actId="1076"/>
          <ac:spMkLst>
            <pc:docMk/>
            <pc:sldMk cId="2530432262" sldId="257"/>
            <ac:spMk id="34" creationId="{9FEA0AD3-0774-4C14-A715-6AF72E8AB5D4}"/>
          </ac:spMkLst>
        </pc:spChg>
        <pc:spChg chg="mod">
          <ac:chgData name="saka chiemi/0273806/阪　千絵美" userId="0f62134f-e5f8-424a-9d4f-34bb1f56fff1" providerId="ADAL" clId="{EA99E5E2-D3A3-4B85-821D-B2769A4F8F2C}" dt="2023-07-23T23:59:02.830" v="23" actId="1076"/>
          <ac:spMkLst>
            <pc:docMk/>
            <pc:sldMk cId="2530432262" sldId="257"/>
            <ac:spMk id="35" creationId="{66510623-B875-4D87-B8A3-F46B14A251FE}"/>
          </ac:spMkLst>
        </pc:spChg>
        <pc:spChg chg="mod">
          <ac:chgData name="saka chiemi/0273806/阪　千絵美" userId="0f62134f-e5f8-424a-9d4f-34bb1f56fff1" providerId="ADAL" clId="{EA99E5E2-D3A3-4B85-821D-B2769A4F8F2C}" dt="2023-07-23T23:59:07.657" v="24" actId="1076"/>
          <ac:spMkLst>
            <pc:docMk/>
            <pc:sldMk cId="2530432262" sldId="257"/>
            <ac:spMk id="37" creationId="{DE44C120-CB9F-4BBE-81A2-1008A3C56E6D}"/>
          </ac:spMkLst>
        </pc:spChg>
        <pc:spChg chg="mod">
          <ac:chgData name="saka chiemi/0273806/阪　千絵美" userId="0f62134f-e5f8-424a-9d4f-34bb1f56fff1" providerId="ADAL" clId="{EA99E5E2-D3A3-4B85-821D-B2769A4F8F2C}" dt="2023-07-23T23:59:13.117" v="25" actId="1076"/>
          <ac:spMkLst>
            <pc:docMk/>
            <pc:sldMk cId="2530432262" sldId="257"/>
            <ac:spMk id="38" creationId="{6D94F3BC-B3E1-4337-8DDF-D16AFFD4F06D}"/>
          </ac:spMkLst>
        </pc:spChg>
        <pc:spChg chg="mod">
          <ac:chgData name="saka chiemi/0273806/阪　千絵美" userId="0f62134f-e5f8-424a-9d4f-34bb1f56fff1" providerId="ADAL" clId="{EA99E5E2-D3A3-4B85-821D-B2769A4F8F2C}" dt="2023-07-24T00:00:12.147" v="36" actId="1076"/>
          <ac:spMkLst>
            <pc:docMk/>
            <pc:sldMk cId="2530432262" sldId="257"/>
            <ac:spMk id="39" creationId="{6646C498-AA1A-4038-A873-707EF3537197}"/>
          </ac:spMkLst>
        </pc:spChg>
        <pc:picChg chg="mod">
          <ac:chgData name="saka chiemi/0273806/阪　千絵美" userId="0f62134f-e5f8-424a-9d4f-34bb1f56fff1" providerId="ADAL" clId="{EA99E5E2-D3A3-4B85-821D-B2769A4F8F2C}" dt="2023-07-24T00:00:04.227" v="35" actId="1076"/>
          <ac:picMkLst>
            <pc:docMk/>
            <pc:sldMk cId="2530432262" sldId="257"/>
            <ac:picMk id="2" creationId="{813EA430-DA4C-4C64-B0DA-B55611079B6C}"/>
          </ac:picMkLst>
        </pc:picChg>
        <pc:picChg chg="mod">
          <ac:chgData name="saka chiemi/0273806/阪　千絵美" userId="0f62134f-e5f8-424a-9d4f-34bb1f56fff1" providerId="ADAL" clId="{EA99E5E2-D3A3-4B85-821D-B2769A4F8F2C}" dt="2023-07-23T23:59:19.461" v="26" actId="1076"/>
          <ac:picMkLst>
            <pc:docMk/>
            <pc:sldMk cId="2530432262" sldId="257"/>
            <ac:picMk id="20" creationId="{DF2C5770-C5D7-4C36-9929-6BF05C800A9D}"/>
          </ac:picMkLst>
        </pc:picChg>
        <pc:picChg chg="mod">
          <ac:chgData name="saka chiemi/0273806/阪　千絵美" userId="0f62134f-e5f8-424a-9d4f-34bb1f56fff1" providerId="ADAL" clId="{EA99E5E2-D3A3-4B85-821D-B2769A4F8F2C}" dt="2023-07-24T00:00:18.251" v="37" actId="1076"/>
          <ac:picMkLst>
            <pc:docMk/>
            <pc:sldMk cId="2530432262" sldId="257"/>
            <ac:picMk id="21" creationId="{8DB814D7-35CC-4374-80E0-25932368497C}"/>
          </ac:picMkLst>
        </pc:picChg>
      </pc:sldChg>
    </pc:docChg>
  </pc:docChgLst>
  <pc:docChgLst>
    <pc:chgData name="saka chiemi/0273806/阪　千絵美" userId="0f62134f-e5f8-424a-9d4f-34bb1f56fff1" providerId="ADAL" clId="{6D5D98FB-EF29-4CC6-9DA3-C8FC846C39C3}"/>
    <pc:docChg chg="undo custSel delSld modSld sldOrd">
      <pc:chgData name="saka chiemi/0273806/阪　千絵美" userId="0f62134f-e5f8-424a-9d4f-34bb1f56fff1" providerId="ADAL" clId="{6D5D98FB-EF29-4CC6-9DA3-C8FC846C39C3}" dt="2023-07-04T00:32:20.671" v="114" actId="20577"/>
      <pc:docMkLst>
        <pc:docMk/>
      </pc:docMkLst>
      <pc:sldChg chg="del">
        <pc:chgData name="saka chiemi/0273806/阪　千絵美" userId="0f62134f-e5f8-424a-9d4f-34bb1f56fff1" providerId="ADAL" clId="{6D5D98FB-EF29-4CC6-9DA3-C8FC846C39C3}" dt="2023-06-20T00:25:47.661" v="75" actId="47"/>
        <pc:sldMkLst>
          <pc:docMk/>
          <pc:sldMk cId="467802662" sldId="256"/>
        </pc:sldMkLst>
      </pc:sldChg>
      <pc:sldChg chg="delSp modSp mod">
        <pc:chgData name="saka chiemi/0273806/阪　千絵美" userId="0f62134f-e5f8-424a-9d4f-34bb1f56fff1" providerId="ADAL" clId="{6D5D98FB-EF29-4CC6-9DA3-C8FC846C39C3}" dt="2023-06-19T01:30:05.711" v="72" actId="1076"/>
        <pc:sldMkLst>
          <pc:docMk/>
          <pc:sldMk cId="2530432262" sldId="257"/>
        </pc:sldMkLst>
        <pc:spChg chg="mod">
          <ac:chgData name="saka chiemi/0273806/阪　千絵美" userId="0f62134f-e5f8-424a-9d4f-34bb1f56fff1" providerId="ADAL" clId="{6D5D98FB-EF29-4CC6-9DA3-C8FC846C39C3}" dt="2023-06-19T01:30:00.100" v="71" actId="1076"/>
          <ac:spMkLst>
            <pc:docMk/>
            <pc:sldMk cId="2530432262" sldId="257"/>
            <ac:spMk id="34" creationId="{9FEA0AD3-0774-4C14-A715-6AF72E8AB5D4}"/>
          </ac:spMkLst>
        </pc:spChg>
        <pc:spChg chg="mod">
          <ac:chgData name="saka chiemi/0273806/阪　千絵美" userId="0f62134f-e5f8-424a-9d4f-34bb1f56fff1" providerId="ADAL" clId="{6D5D98FB-EF29-4CC6-9DA3-C8FC846C39C3}" dt="2023-06-19T01:30:05.711" v="72" actId="1076"/>
          <ac:spMkLst>
            <pc:docMk/>
            <pc:sldMk cId="2530432262" sldId="257"/>
            <ac:spMk id="35" creationId="{66510623-B875-4D87-B8A3-F46B14A251FE}"/>
          </ac:spMkLst>
        </pc:spChg>
        <pc:picChg chg="del mod">
          <ac:chgData name="saka chiemi/0273806/阪　千絵美" userId="0f62134f-e5f8-424a-9d4f-34bb1f56fff1" providerId="ADAL" clId="{6D5D98FB-EF29-4CC6-9DA3-C8FC846C39C3}" dt="2023-06-19T00:55:10.967" v="70" actId="478"/>
          <ac:picMkLst>
            <pc:docMk/>
            <pc:sldMk cId="2530432262" sldId="257"/>
            <ac:picMk id="17" creationId="{3EE477F5-4ECC-4338-B82A-75CDE205243F}"/>
          </ac:picMkLst>
        </pc:picChg>
      </pc:sldChg>
      <pc:sldChg chg="addSp delSp modSp mod ord">
        <pc:chgData name="saka chiemi/0273806/阪　千絵美" userId="0f62134f-e5f8-424a-9d4f-34bb1f56fff1" providerId="ADAL" clId="{6D5D98FB-EF29-4CC6-9DA3-C8FC846C39C3}" dt="2023-07-04T00:32:20.671" v="114" actId="20577"/>
        <pc:sldMkLst>
          <pc:docMk/>
          <pc:sldMk cId="3690293012" sldId="258"/>
        </pc:sldMkLst>
        <pc:spChg chg="mod">
          <ac:chgData name="saka chiemi/0273806/阪　千絵美" userId="0f62134f-e5f8-424a-9d4f-34bb1f56fff1" providerId="ADAL" clId="{6D5D98FB-EF29-4CC6-9DA3-C8FC846C39C3}" dt="2023-06-15T02:31:27.807" v="14" actId="1076"/>
          <ac:spMkLst>
            <pc:docMk/>
            <pc:sldMk cId="3690293012" sldId="258"/>
            <ac:spMk id="2" creationId="{0F66F565-880E-4DFA-83FB-C7AEA02655B9}"/>
          </ac:spMkLst>
        </pc:spChg>
        <pc:spChg chg="mod">
          <ac:chgData name="saka chiemi/0273806/阪　千絵美" userId="0f62134f-e5f8-424a-9d4f-34bb1f56fff1" providerId="ADAL" clId="{6D5D98FB-EF29-4CC6-9DA3-C8FC846C39C3}" dt="2023-06-15T04:09:39.004" v="30" actId="1076"/>
          <ac:spMkLst>
            <pc:docMk/>
            <pc:sldMk cId="3690293012" sldId="258"/>
            <ac:spMk id="7" creationId="{C6814539-F9F4-4E5F-9D9A-83E43342F590}"/>
          </ac:spMkLst>
        </pc:spChg>
        <pc:spChg chg="mod">
          <ac:chgData name="saka chiemi/0273806/阪　千絵美" userId="0f62134f-e5f8-424a-9d4f-34bb1f56fff1" providerId="ADAL" clId="{6D5D98FB-EF29-4CC6-9DA3-C8FC846C39C3}" dt="2023-06-15T02:29:45.559" v="4" actId="14100"/>
          <ac:spMkLst>
            <pc:docMk/>
            <pc:sldMk cId="3690293012" sldId="258"/>
            <ac:spMk id="9" creationId="{E0AE46E4-BFF4-42ED-A5FE-F76146D6512F}"/>
          </ac:spMkLst>
        </pc:spChg>
        <pc:spChg chg="mod">
          <ac:chgData name="saka chiemi/0273806/阪　千絵美" userId="0f62134f-e5f8-424a-9d4f-34bb1f56fff1" providerId="ADAL" clId="{6D5D98FB-EF29-4CC6-9DA3-C8FC846C39C3}" dt="2023-06-20T00:25:20.502" v="74" actId="1076"/>
          <ac:spMkLst>
            <pc:docMk/>
            <pc:sldMk cId="3690293012" sldId="258"/>
            <ac:spMk id="13" creationId="{C0DDA2AC-98CD-4969-B1CF-8DEC37FF4DA7}"/>
          </ac:spMkLst>
        </pc:spChg>
        <pc:spChg chg="mod">
          <ac:chgData name="saka chiemi/0273806/阪　千絵美" userId="0f62134f-e5f8-424a-9d4f-34bb1f56fff1" providerId="ADAL" clId="{6D5D98FB-EF29-4CC6-9DA3-C8FC846C39C3}" dt="2023-07-04T00:32:20.671" v="114" actId="20577"/>
          <ac:spMkLst>
            <pc:docMk/>
            <pc:sldMk cId="3690293012" sldId="258"/>
            <ac:spMk id="14" creationId="{7866315C-22AB-4B6C-A263-B3ACF15B2F7B}"/>
          </ac:spMkLst>
        </pc:spChg>
        <pc:spChg chg="mod">
          <ac:chgData name="saka chiemi/0273806/阪　千絵美" userId="0f62134f-e5f8-424a-9d4f-34bb1f56fff1" providerId="ADAL" clId="{6D5D98FB-EF29-4CC6-9DA3-C8FC846C39C3}" dt="2023-06-15T06:38:12.334" v="69" actId="20577"/>
          <ac:spMkLst>
            <pc:docMk/>
            <pc:sldMk cId="3690293012" sldId="258"/>
            <ac:spMk id="21" creationId="{9DED470E-0659-47E4-843D-4F9F284964A4}"/>
          </ac:spMkLst>
        </pc:spChg>
        <pc:spChg chg="mod">
          <ac:chgData name="saka chiemi/0273806/阪　千絵美" userId="0f62134f-e5f8-424a-9d4f-34bb1f56fff1" providerId="ADAL" clId="{6D5D98FB-EF29-4CC6-9DA3-C8FC846C39C3}" dt="2023-06-15T02:31:33.192" v="15" actId="1076"/>
          <ac:spMkLst>
            <pc:docMk/>
            <pc:sldMk cId="3690293012" sldId="258"/>
            <ac:spMk id="26" creationId="{2B8E4E37-17E5-42F8-8BC5-7CE4C5C30857}"/>
          </ac:spMkLst>
        </pc:spChg>
        <pc:picChg chg="add mod">
          <ac:chgData name="saka chiemi/0273806/阪　千絵美" userId="0f62134f-e5f8-424a-9d4f-34bb1f56fff1" providerId="ADAL" clId="{6D5D98FB-EF29-4CC6-9DA3-C8FC846C39C3}" dt="2023-06-15T06:37:09.751" v="37" actId="1076"/>
          <ac:picMkLst>
            <pc:docMk/>
            <pc:sldMk cId="3690293012" sldId="258"/>
            <ac:picMk id="3" creationId="{DC61C29F-C779-4253-9B63-531421A602C3}"/>
          </ac:picMkLst>
        </pc:picChg>
        <pc:picChg chg="mod">
          <ac:chgData name="saka chiemi/0273806/阪　千絵美" userId="0f62134f-e5f8-424a-9d4f-34bb1f56fff1" providerId="ADAL" clId="{6D5D98FB-EF29-4CC6-9DA3-C8FC846C39C3}" dt="2023-06-15T02:30:29.318" v="9" actId="1076"/>
          <ac:picMkLst>
            <pc:docMk/>
            <pc:sldMk cId="3690293012" sldId="258"/>
            <ac:picMk id="11" creationId="{F715559F-266B-48D0-BC80-6CBB0C19F48B}"/>
          </ac:picMkLst>
        </pc:picChg>
        <pc:picChg chg="del mod">
          <ac:chgData name="saka chiemi/0273806/阪　千絵美" userId="0f62134f-e5f8-424a-9d4f-34bb1f56fff1" providerId="ADAL" clId="{6D5D98FB-EF29-4CC6-9DA3-C8FC846C39C3}" dt="2023-06-15T06:36:43.175" v="31" actId="478"/>
          <ac:picMkLst>
            <pc:docMk/>
            <pc:sldMk cId="3690293012" sldId="258"/>
            <ac:picMk id="22" creationId="{1BBCE35C-F7F3-467B-8059-3C137AF61269}"/>
          </ac:picMkLst>
        </pc:picChg>
        <pc:picChg chg="mod">
          <ac:chgData name="saka chiemi/0273806/阪　千絵美" userId="0f62134f-e5f8-424a-9d4f-34bb1f56fff1" providerId="ADAL" clId="{6D5D98FB-EF29-4CC6-9DA3-C8FC846C39C3}" dt="2023-06-15T02:30:00.815" v="5" actId="1076"/>
          <ac:picMkLst>
            <pc:docMk/>
            <pc:sldMk cId="3690293012" sldId="258"/>
            <ac:picMk id="1026" creationId="{99FEB464-C754-4E83-B9AC-6D892505503D}"/>
          </ac:picMkLst>
        </pc:picChg>
      </pc:sldChg>
      <pc:sldChg chg="del">
        <pc:chgData name="saka chiemi/0273806/阪　千絵美" userId="0f62134f-e5f8-424a-9d4f-34bb1f56fff1" providerId="ADAL" clId="{6D5D98FB-EF29-4CC6-9DA3-C8FC846C39C3}" dt="2023-06-20T00:25:53.320" v="76" actId="47"/>
        <pc:sldMkLst>
          <pc:docMk/>
          <pc:sldMk cId="2193253837" sldId="25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077394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408819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8" userDrawn="1">
          <p15:clr>
            <a:srgbClr val="F26B43"/>
          </p15:clr>
        </p15:guide>
        <p15:guide id="2" pos="68" userDrawn="1">
          <p15:clr>
            <a:srgbClr val="F26B43"/>
          </p15:clr>
        </p15:guide>
        <p15:guide id="3" pos="4694" userDrawn="1">
          <p15:clr>
            <a:srgbClr val="F26B43"/>
          </p15:clr>
        </p15:guide>
        <p15:guide id="4" orient="horz" pos="666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www.mcpartners.co.jp/company/office/" TargetMode="External"/><Relationship Id="rId7"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mailto:MCJP-MBX-MCP_KYUJIN_EIGYOKIKAKU@mchcgr.com"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B1B88A9B-FB9B-49E2-8C6C-A891BD4EC3C1}"/>
              </a:ext>
            </a:extLst>
          </p:cNvPr>
          <p:cNvSpPr/>
          <p:nvPr/>
        </p:nvSpPr>
        <p:spPr>
          <a:xfrm>
            <a:off x="28608" y="1446628"/>
            <a:ext cx="7495502" cy="2326881"/>
          </a:xfrm>
          <a:prstGeom prst="rect">
            <a:avLst/>
          </a:prstGeom>
          <a:solidFill>
            <a:srgbClr val="CCFFCC"/>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10000印刷√] 手書き風 フレーム 無料 520581-無料 イラスト フレーム 手書き風 - Pictngamukjp6uaj">
            <a:extLst>
              <a:ext uri="{FF2B5EF4-FFF2-40B4-BE49-F238E27FC236}">
                <a16:creationId xmlns:a16="http://schemas.microsoft.com/office/drawing/2014/main" id="{99FEB464-C754-4E83-B9AC-6D8925055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39329"/>
            <a:ext cx="7519379" cy="5216192"/>
          </a:xfrm>
          <a:prstGeom prst="rect">
            <a:avLst/>
          </a:prstGeom>
          <a:noFill/>
          <a:extLst>
            <a:ext uri="{909E8E84-426E-40DD-AFC4-6F175D3DCCD1}">
              <a14:hiddenFill xmlns:a14="http://schemas.microsoft.com/office/drawing/2010/main">
                <a:solidFill>
                  <a:srgbClr val="FFFFFF"/>
                </a:solidFill>
              </a14:hiddenFill>
            </a:ext>
          </a:extLst>
        </p:spPr>
      </p:pic>
      <p:sp>
        <p:nvSpPr>
          <p:cNvPr id="66" name="二等辺三角形 65">
            <a:extLst>
              <a:ext uri="{FF2B5EF4-FFF2-40B4-BE49-F238E27FC236}">
                <a16:creationId xmlns:a16="http://schemas.microsoft.com/office/drawing/2014/main" id="{71BDECC2-B48E-475B-B6EE-156C6655415D}"/>
              </a:ext>
            </a:extLst>
          </p:cNvPr>
          <p:cNvSpPr/>
          <p:nvPr/>
        </p:nvSpPr>
        <p:spPr>
          <a:xfrm>
            <a:off x="4646491" y="138878"/>
            <a:ext cx="1383235" cy="1166437"/>
          </a:xfrm>
          <a:prstGeom prst="triangl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二等辺三角形 31">
            <a:extLst>
              <a:ext uri="{FF2B5EF4-FFF2-40B4-BE49-F238E27FC236}">
                <a16:creationId xmlns:a16="http://schemas.microsoft.com/office/drawing/2014/main" id="{68E843F0-D22A-476A-A483-F8362E067523}"/>
              </a:ext>
            </a:extLst>
          </p:cNvPr>
          <p:cNvSpPr/>
          <p:nvPr/>
        </p:nvSpPr>
        <p:spPr>
          <a:xfrm>
            <a:off x="251431" y="47086"/>
            <a:ext cx="1383235" cy="1166437"/>
          </a:xfrm>
          <a:prstGeom prst="triangl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二等辺三角形 57">
            <a:extLst>
              <a:ext uri="{FF2B5EF4-FFF2-40B4-BE49-F238E27FC236}">
                <a16:creationId xmlns:a16="http://schemas.microsoft.com/office/drawing/2014/main" id="{3C5C7B22-0703-4328-9849-6F8CE97EDCD0}"/>
              </a:ext>
            </a:extLst>
          </p:cNvPr>
          <p:cNvSpPr/>
          <p:nvPr/>
        </p:nvSpPr>
        <p:spPr>
          <a:xfrm rot="10800000">
            <a:off x="1394745" y="185071"/>
            <a:ext cx="1383235" cy="1166437"/>
          </a:xfrm>
          <a:prstGeom prst="triangl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二等辺三角形 58">
            <a:extLst>
              <a:ext uri="{FF2B5EF4-FFF2-40B4-BE49-F238E27FC236}">
                <a16:creationId xmlns:a16="http://schemas.microsoft.com/office/drawing/2014/main" id="{8FC1660F-82AA-43C4-90B5-35C1045F2D89}"/>
              </a:ext>
            </a:extLst>
          </p:cNvPr>
          <p:cNvSpPr/>
          <p:nvPr/>
        </p:nvSpPr>
        <p:spPr>
          <a:xfrm>
            <a:off x="2478411" y="163598"/>
            <a:ext cx="1383235" cy="1166437"/>
          </a:xfrm>
          <a:prstGeom prst="triangl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二等辺三角形 59">
            <a:extLst>
              <a:ext uri="{FF2B5EF4-FFF2-40B4-BE49-F238E27FC236}">
                <a16:creationId xmlns:a16="http://schemas.microsoft.com/office/drawing/2014/main" id="{58348131-F3F6-4B60-8F2F-FF77659D9397}"/>
              </a:ext>
            </a:extLst>
          </p:cNvPr>
          <p:cNvSpPr/>
          <p:nvPr/>
        </p:nvSpPr>
        <p:spPr>
          <a:xfrm rot="10800000">
            <a:off x="3622517" y="183585"/>
            <a:ext cx="1383235" cy="1166437"/>
          </a:xfrm>
          <a:prstGeom prst="triangl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E0AE46E4-BFF4-42ED-A5FE-F76146D6512F}"/>
              </a:ext>
            </a:extLst>
          </p:cNvPr>
          <p:cNvSpPr txBox="1"/>
          <p:nvPr/>
        </p:nvSpPr>
        <p:spPr>
          <a:xfrm>
            <a:off x="341712" y="71540"/>
            <a:ext cx="6075173" cy="1323439"/>
          </a:xfrm>
          <a:prstGeom prst="rect">
            <a:avLst/>
          </a:prstGeom>
          <a:noFill/>
        </p:spPr>
        <p:txBody>
          <a:bodyPr wrap="square" rtlCol="0">
            <a:spAutoFit/>
          </a:bodyPr>
          <a:lstStyle/>
          <a:p>
            <a:r>
              <a:rPr kumimoji="1" lang="ja-JP" altLang="en-US" sz="4000" dirty="0">
                <a:solidFill>
                  <a:srgbClr val="0066FF"/>
                </a:solidFill>
                <a:latin typeface="HGP創英角ﾎﾟｯﾌﾟ体" panose="040B0A00000000000000" pitchFamily="50" charset="-128"/>
                <a:ea typeface="HGP創英角ﾎﾟｯﾌﾟ体" panose="040B0A00000000000000" pitchFamily="50" charset="-128"/>
              </a:rPr>
              <a:t>お友だち紹介キャンペーンを実施します！</a:t>
            </a:r>
          </a:p>
        </p:txBody>
      </p:sp>
      <p:sp>
        <p:nvSpPr>
          <p:cNvPr id="19" name="テキスト ボックス 18">
            <a:extLst>
              <a:ext uri="{FF2B5EF4-FFF2-40B4-BE49-F238E27FC236}">
                <a16:creationId xmlns:a16="http://schemas.microsoft.com/office/drawing/2014/main" id="{8D2E363B-D09C-45EF-94FA-B40DC3706748}"/>
              </a:ext>
            </a:extLst>
          </p:cNvPr>
          <p:cNvSpPr txBox="1"/>
          <p:nvPr/>
        </p:nvSpPr>
        <p:spPr>
          <a:xfrm>
            <a:off x="4184218" y="3377664"/>
            <a:ext cx="3535968" cy="461665"/>
          </a:xfrm>
          <a:prstGeom prst="rect">
            <a:avLst/>
          </a:prstGeom>
          <a:noFill/>
        </p:spPr>
        <p:txBody>
          <a:bodyPr wrap="square" rtlCol="0">
            <a:spAutoFit/>
          </a:bodyPr>
          <a:lstStyle/>
          <a:p>
            <a:r>
              <a:rPr kumimoji="1" lang="ja-JP" altLang="en-US" sz="1200" dirty="0">
                <a:solidFill>
                  <a:schemeClr val="tx1">
                    <a:lumMod val="95000"/>
                    <a:lumOff val="5000"/>
                  </a:schemeClr>
                </a:solidFill>
                <a:latin typeface="HGP創英角ｺﾞｼｯｸUB" panose="020B0900000000000000" pitchFamily="50" charset="-128"/>
                <a:ea typeface="HGP創英角ｺﾞｼｯｸUB" panose="020B0900000000000000" pitchFamily="50" charset="-128"/>
              </a:rPr>
              <a:t>就業は主に三菱ケミカルグループの会社となります。</a:t>
            </a:r>
            <a:endParaRPr kumimoji="1" lang="en-US" altLang="ja-JP" sz="1200" dirty="0">
              <a:solidFill>
                <a:schemeClr val="tx1">
                  <a:lumMod val="95000"/>
                  <a:lumOff val="5000"/>
                </a:schemeClr>
              </a:solidFill>
              <a:latin typeface="HGP創英角ｺﾞｼｯｸUB" panose="020B0900000000000000" pitchFamily="50" charset="-128"/>
              <a:ea typeface="HGP創英角ｺﾞｼｯｸUB" panose="020B0900000000000000" pitchFamily="50" charset="-128"/>
            </a:endParaRPr>
          </a:p>
          <a:p>
            <a:endParaRPr kumimoji="1" lang="ja-JP" altLang="en-US" sz="1200" dirty="0">
              <a:latin typeface="HGP創英角ｺﾞｼｯｸUB" panose="020B0900000000000000" pitchFamily="50" charset="-128"/>
              <a:ea typeface="HGP創英角ｺﾞｼｯｸUB" panose="020B0900000000000000" pitchFamily="50" charset="-128"/>
            </a:endParaRPr>
          </a:p>
        </p:txBody>
      </p:sp>
      <p:sp>
        <p:nvSpPr>
          <p:cNvPr id="27" name="テキスト ボックス 26">
            <a:extLst>
              <a:ext uri="{FF2B5EF4-FFF2-40B4-BE49-F238E27FC236}">
                <a16:creationId xmlns:a16="http://schemas.microsoft.com/office/drawing/2014/main" id="{5FC22E20-B623-4F5D-B8F5-EC7B9E87F26C}"/>
              </a:ext>
            </a:extLst>
          </p:cNvPr>
          <p:cNvSpPr txBox="1"/>
          <p:nvPr/>
        </p:nvSpPr>
        <p:spPr>
          <a:xfrm>
            <a:off x="-146169" y="1459508"/>
            <a:ext cx="5277034" cy="2185214"/>
          </a:xfrm>
          <a:prstGeom prst="rect">
            <a:avLst/>
          </a:prstGeom>
          <a:noFill/>
          <a:ln>
            <a:noFill/>
          </a:ln>
        </p:spPr>
        <p:txBody>
          <a:bodyPr wrap="square" rtlCol="0">
            <a:spAutoFit/>
          </a:bodyPr>
          <a:lstStyle/>
          <a:p>
            <a:pPr algn="ctr"/>
            <a:r>
              <a:rPr kumimoji="1" lang="ja-JP" altLang="en-US" sz="2800" dirty="0">
                <a:solidFill>
                  <a:schemeClr val="tx1">
                    <a:lumMod val="65000"/>
                    <a:lumOff val="35000"/>
                  </a:schemeClr>
                </a:solidFill>
                <a:latin typeface="HGP創英角ﾎﾟｯﾌﾟ体" panose="040B0A00000000000000" pitchFamily="50" charset="-128"/>
                <a:ea typeface="HGP創英角ﾎﾟｯﾌﾟ体" panose="040B0A00000000000000" pitchFamily="50" charset="-128"/>
              </a:rPr>
              <a:t>ご家族・ご友人・</a:t>
            </a:r>
            <a:endParaRPr kumimoji="1" lang="en-US" altLang="ja-JP" sz="2800" dirty="0">
              <a:solidFill>
                <a:schemeClr val="tx1">
                  <a:lumMod val="65000"/>
                  <a:lumOff val="35000"/>
                </a:schemeClr>
              </a:solidFill>
              <a:latin typeface="HGP創英角ﾎﾟｯﾌﾟ体" panose="040B0A00000000000000" pitchFamily="50" charset="-128"/>
              <a:ea typeface="HGP創英角ﾎﾟｯﾌﾟ体" panose="040B0A00000000000000" pitchFamily="50" charset="-128"/>
            </a:endParaRPr>
          </a:p>
          <a:p>
            <a:pPr algn="ctr"/>
            <a:r>
              <a:rPr kumimoji="1" lang="ja-JP" altLang="en-US" sz="2800" dirty="0">
                <a:solidFill>
                  <a:schemeClr val="tx1">
                    <a:lumMod val="65000"/>
                    <a:lumOff val="35000"/>
                  </a:schemeClr>
                </a:solidFill>
                <a:latin typeface="HGP創英角ﾎﾟｯﾌﾟ体" panose="040B0A00000000000000" pitchFamily="50" charset="-128"/>
                <a:ea typeface="HGP創英角ﾎﾟｯﾌﾟ体" panose="040B0A00000000000000" pitchFamily="50" charset="-128"/>
              </a:rPr>
              <a:t>お知り合いなど</a:t>
            </a:r>
            <a:endParaRPr kumimoji="1" lang="en-US" altLang="ja-JP" sz="2800" dirty="0">
              <a:solidFill>
                <a:schemeClr val="tx1">
                  <a:lumMod val="65000"/>
                  <a:lumOff val="35000"/>
                </a:schemeClr>
              </a:solidFill>
              <a:latin typeface="HGP創英角ﾎﾟｯﾌﾟ体" panose="040B0A00000000000000" pitchFamily="50" charset="-128"/>
              <a:ea typeface="HGP創英角ﾎﾟｯﾌﾟ体" panose="040B0A00000000000000" pitchFamily="50" charset="-128"/>
            </a:endParaRPr>
          </a:p>
          <a:p>
            <a:pPr algn="ctr"/>
            <a:r>
              <a:rPr kumimoji="1" lang="ja-JP" altLang="en-US" sz="4000" dirty="0">
                <a:solidFill>
                  <a:srgbClr val="CC99FF"/>
                </a:solidFill>
                <a:latin typeface="HGP創英角ﾎﾟｯﾌﾟ体" panose="040B0A00000000000000" pitchFamily="50" charset="-128"/>
                <a:ea typeface="HGP創英角ﾎﾟｯﾌﾟ体" panose="040B0A00000000000000" pitchFamily="50" charset="-128"/>
              </a:rPr>
              <a:t>お仕事をお探しの方</a:t>
            </a:r>
            <a:r>
              <a:rPr kumimoji="1" lang="ja-JP" altLang="en-US" sz="4000" dirty="0">
                <a:solidFill>
                  <a:schemeClr val="tx1">
                    <a:lumMod val="65000"/>
                    <a:lumOff val="35000"/>
                  </a:schemeClr>
                </a:solidFill>
                <a:latin typeface="HGP創英角ﾎﾟｯﾌﾟ体" panose="040B0A00000000000000" pitchFamily="50" charset="-128"/>
                <a:ea typeface="HGP創英角ﾎﾟｯﾌﾟ体" panose="040B0A00000000000000" pitchFamily="50" charset="-128"/>
              </a:rPr>
              <a:t>を</a:t>
            </a:r>
            <a:endParaRPr kumimoji="1" lang="en-US" altLang="ja-JP" sz="4000" dirty="0">
              <a:solidFill>
                <a:schemeClr val="tx1">
                  <a:lumMod val="65000"/>
                  <a:lumOff val="35000"/>
                </a:schemeClr>
              </a:solidFill>
              <a:latin typeface="HGP創英角ﾎﾟｯﾌﾟ体" panose="040B0A00000000000000" pitchFamily="50" charset="-128"/>
              <a:ea typeface="HGP創英角ﾎﾟｯﾌﾟ体" panose="040B0A00000000000000" pitchFamily="50" charset="-128"/>
            </a:endParaRPr>
          </a:p>
          <a:p>
            <a:pPr algn="ctr"/>
            <a:r>
              <a:rPr kumimoji="1" lang="ja-JP" altLang="en-US" sz="4000" dirty="0">
                <a:solidFill>
                  <a:schemeClr val="tx1">
                    <a:lumMod val="65000"/>
                    <a:lumOff val="35000"/>
                  </a:schemeClr>
                </a:solidFill>
                <a:latin typeface="HGP創英角ﾎﾟｯﾌﾟ体" panose="040B0A00000000000000" pitchFamily="50" charset="-128"/>
                <a:ea typeface="HGP創英角ﾎﾟｯﾌﾟ体" panose="040B0A00000000000000" pitchFamily="50" charset="-128"/>
              </a:rPr>
              <a:t>ご紹介ください！</a:t>
            </a:r>
            <a:endParaRPr kumimoji="1" lang="en-US" altLang="ja-JP" sz="4000" dirty="0">
              <a:solidFill>
                <a:schemeClr val="tx1">
                  <a:lumMod val="65000"/>
                  <a:lumOff val="35000"/>
                </a:schemeClr>
              </a:solidFill>
              <a:latin typeface="HGP創英角ﾎﾟｯﾌﾟ体" panose="040B0A00000000000000" pitchFamily="50" charset="-128"/>
              <a:ea typeface="HGP創英角ﾎﾟｯﾌﾟ体" panose="040B0A00000000000000" pitchFamily="50" charset="-128"/>
            </a:endParaRPr>
          </a:p>
        </p:txBody>
      </p:sp>
      <p:sp>
        <p:nvSpPr>
          <p:cNvPr id="2" name="テキスト ボックス 1">
            <a:extLst>
              <a:ext uri="{FF2B5EF4-FFF2-40B4-BE49-F238E27FC236}">
                <a16:creationId xmlns:a16="http://schemas.microsoft.com/office/drawing/2014/main" id="{0F66F565-880E-4DFA-83FB-C7AEA02655B9}"/>
              </a:ext>
            </a:extLst>
          </p:cNvPr>
          <p:cNvSpPr txBox="1"/>
          <p:nvPr/>
        </p:nvSpPr>
        <p:spPr>
          <a:xfrm>
            <a:off x="341712" y="4153116"/>
            <a:ext cx="3094215" cy="461665"/>
          </a:xfrm>
          <a:prstGeom prst="rect">
            <a:avLst/>
          </a:prstGeom>
          <a:noFill/>
        </p:spPr>
        <p:txBody>
          <a:bodyPr wrap="square" rtlCol="0">
            <a:spAutoFit/>
          </a:bodyPr>
          <a:lstStyle/>
          <a:p>
            <a:r>
              <a:rPr kumimoji="1" lang="en-US" altLang="ja-JP" sz="2400" dirty="0">
                <a:latin typeface="HGP創英角ﾎﾟｯﾌﾟ体" panose="040B0A00000000000000" pitchFamily="50" charset="-128"/>
                <a:ea typeface="HGP創英角ﾎﾟｯﾌﾟ体" panose="040B0A00000000000000" pitchFamily="50" charset="-128"/>
              </a:rPr>
              <a:t>《</a:t>
            </a:r>
            <a:r>
              <a:rPr kumimoji="1" lang="ja-JP" altLang="en-US" sz="2400" dirty="0">
                <a:latin typeface="HGP創英角ﾎﾟｯﾌﾟ体" panose="040B0A00000000000000" pitchFamily="50" charset="-128"/>
                <a:ea typeface="HGP創英角ﾎﾟｯﾌﾟ体" panose="040B0A00000000000000" pitchFamily="50" charset="-128"/>
              </a:rPr>
              <a:t>キャンペーン詳細</a:t>
            </a:r>
            <a:r>
              <a:rPr kumimoji="1" lang="en-US" altLang="ja-JP" sz="2400" dirty="0">
                <a:latin typeface="HGP創英角ﾎﾟｯﾌﾟ体" panose="040B0A00000000000000" pitchFamily="50" charset="-128"/>
                <a:ea typeface="HGP創英角ﾎﾟｯﾌﾟ体" panose="040B0A00000000000000" pitchFamily="50" charset="-128"/>
              </a:rPr>
              <a:t>》</a:t>
            </a:r>
            <a:endParaRPr kumimoji="1" lang="ja-JP" altLang="en-US" sz="2400" dirty="0">
              <a:latin typeface="HGP創英角ﾎﾟｯﾌﾟ体" panose="040B0A00000000000000" pitchFamily="50" charset="-128"/>
              <a:ea typeface="HGP創英角ﾎﾟｯﾌﾟ体" panose="040B0A00000000000000" pitchFamily="50" charset="-128"/>
            </a:endParaRPr>
          </a:p>
        </p:txBody>
      </p:sp>
      <p:sp>
        <p:nvSpPr>
          <p:cNvPr id="7" name="テキスト ボックス 6">
            <a:extLst>
              <a:ext uri="{FF2B5EF4-FFF2-40B4-BE49-F238E27FC236}">
                <a16:creationId xmlns:a16="http://schemas.microsoft.com/office/drawing/2014/main" id="{C6814539-F9F4-4E5F-9D9A-83E43342F590}"/>
              </a:ext>
            </a:extLst>
          </p:cNvPr>
          <p:cNvSpPr txBox="1"/>
          <p:nvPr/>
        </p:nvSpPr>
        <p:spPr>
          <a:xfrm>
            <a:off x="44606" y="4915330"/>
            <a:ext cx="3875535" cy="646331"/>
          </a:xfrm>
          <a:prstGeom prst="rect">
            <a:avLst/>
          </a:prstGeom>
          <a:noFill/>
        </p:spPr>
        <p:txBody>
          <a:bodyPr wrap="square" rtlCol="0">
            <a:spAutoFit/>
          </a:bodyPr>
          <a:lstStyle/>
          <a:p>
            <a:r>
              <a:rPr kumimoji="1" lang="ja-JP" altLang="en-US" b="1" dirty="0">
                <a:latin typeface="+mn-ea"/>
              </a:rPr>
              <a:t>ご紹介してくださったあなたにも、</a:t>
            </a:r>
            <a:endParaRPr kumimoji="1" lang="en-US" altLang="ja-JP" b="1" dirty="0">
              <a:latin typeface="+mn-ea"/>
            </a:endParaRPr>
          </a:p>
          <a:p>
            <a:r>
              <a:rPr kumimoji="1" lang="ja-JP" altLang="en-US" b="1" dirty="0">
                <a:latin typeface="+mn-ea"/>
              </a:rPr>
              <a:t>ご登録してくださったお友だちにも</a:t>
            </a:r>
          </a:p>
        </p:txBody>
      </p:sp>
      <p:sp>
        <p:nvSpPr>
          <p:cNvPr id="10" name="テキスト ボックス 9">
            <a:extLst>
              <a:ext uri="{FF2B5EF4-FFF2-40B4-BE49-F238E27FC236}">
                <a16:creationId xmlns:a16="http://schemas.microsoft.com/office/drawing/2014/main" id="{639455E2-7FBA-4D34-A432-67C2FFB089E1}"/>
              </a:ext>
            </a:extLst>
          </p:cNvPr>
          <p:cNvSpPr txBox="1"/>
          <p:nvPr/>
        </p:nvSpPr>
        <p:spPr>
          <a:xfrm>
            <a:off x="3969621" y="5563548"/>
            <a:ext cx="2447265" cy="1040519"/>
          </a:xfrm>
          <a:prstGeom prst="rect">
            <a:avLst/>
          </a:prstGeom>
          <a:noFill/>
        </p:spPr>
        <p:txBody>
          <a:bodyPr wrap="square" rtlCol="0">
            <a:spAutoFit/>
          </a:bodyPr>
          <a:lstStyle/>
          <a:p>
            <a:endParaRPr kumimoji="1" lang="ja-JP" altLang="en-US" dirty="0"/>
          </a:p>
        </p:txBody>
      </p:sp>
      <p:pic>
        <p:nvPicPr>
          <p:cNvPr id="11" name="図 10">
            <a:extLst>
              <a:ext uri="{FF2B5EF4-FFF2-40B4-BE49-F238E27FC236}">
                <a16:creationId xmlns:a16="http://schemas.microsoft.com/office/drawing/2014/main" id="{F715559F-266B-48D0-BC80-6CBB0C19F48B}"/>
              </a:ext>
            </a:extLst>
          </p:cNvPr>
          <p:cNvPicPr>
            <a:picLocks noChangeAspect="1"/>
          </p:cNvPicPr>
          <p:nvPr/>
        </p:nvPicPr>
        <p:blipFill>
          <a:blip r:embed="rId3"/>
          <a:stretch>
            <a:fillRect/>
          </a:stretch>
        </p:blipFill>
        <p:spPr>
          <a:xfrm>
            <a:off x="3875535" y="4921187"/>
            <a:ext cx="707241" cy="707241"/>
          </a:xfrm>
          <a:prstGeom prst="rect">
            <a:avLst/>
          </a:prstGeom>
        </p:spPr>
      </p:pic>
      <p:sp>
        <p:nvSpPr>
          <p:cNvPr id="13" name="テキスト ボックス 12">
            <a:extLst>
              <a:ext uri="{FF2B5EF4-FFF2-40B4-BE49-F238E27FC236}">
                <a16:creationId xmlns:a16="http://schemas.microsoft.com/office/drawing/2014/main" id="{C0DDA2AC-98CD-4969-B1CF-8DEC37FF4DA7}"/>
              </a:ext>
            </a:extLst>
          </p:cNvPr>
          <p:cNvSpPr txBox="1"/>
          <p:nvPr/>
        </p:nvSpPr>
        <p:spPr>
          <a:xfrm>
            <a:off x="4582776" y="4915330"/>
            <a:ext cx="3019532" cy="1538883"/>
          </a:xfrm>
          <a:prstGeom prst="rect">
            <a:avLst/>
          </a:prstGeom>
          <a:noFill/>
        </p:spPr>
        <p:txBody>
          <a:bodyPr wrap="square" rtlCol="0">
            <a:spAutoFit/>
          </a:bodyPr>
          <a:lstStyle/>
          <a:p>
            <a:r>
              <a:rPr kumimoji="1" lang="ja-JP" altLang="en-US" dirty="0">
                <a:latin typeface="+mn-ea"/>
              </a:rPr>
              <a:t>選べる</a:t>
            </a:r>
            <a:r>
              <a:rPr kumimoji="1" lang="en-US" altLang="ja-JP" dirty="0">
                <a:latin typeface="+mn-ea"/>
              </a:rPr>
              <a:t>e-GIFT</a:t>
            </a:r>
          </a:p>
          <a:p>
            <a:r>
              <a:rPr kumimoji="1" lang="en-US" altLang="ja-JP" sz="4800" dirty="0">
                <a:solidFill>
                  <a:schemeClr val="accent2"/>
                </a:solidFill>
                <a:latin typeface="HGP創英角ﾎﾟｯﾌﾟ体" panose="040B0A00000000000000" pitchFamily="50" charset="-128"/>
                <a:ea typeface="HGP創英角ﾎﾟｯﾌﾟ体" panose="040B0A00000000000000" pitchFamily="50" charset="-128"/>
              </a:rPr>
              <a:t>5000</a:t>
            </a:r>
            <a:r>
              <a:rPr kumimoji="1" lang="ja-JP" altLang="en-US" sz="4800" dirty="0">
                <a:solidFill>
                  <a:schemeClr val="accent2"/>
                </a:solidFill>
                <a:latin typeface="HGP創英角ﾎﾟｯﾌﾟ体" panose="040B0A00000000000000" pitchFamily="50" charset="-128"/>
                <a:ea typeface="HGP創英角ﾎﾟｯﾌﾟ体" panose="040B0A00000000000000" pitchFamily="50" charset="-128"/>
              </a:rPr>
              <a:t>円</a:t>
            </a:r>
            <a:r>
              <a:rPr kumimoji="1" lang="ja-JP" altLang="en-US" sz="4000" dirty="0">
                <a:solidFill>
                  <a:schemeClr val="accent2"/>
                </a:solidFill>
                <a:latin typeface="HGP創英角ﾎﾟｯﾌﾟ体" panose="040B0A00000000000000" pitchFamily="50" charset="-128"/>
                <a:ea typeface="HGP創英角ﾎﾟｯﾌﾟ体" panose="040B0A00000000000000" pitchFamily="50" charset="-128"/>
              </a:rPr>
              <a:t>分</a:t>
            </a:r>
            <a:r>
              <a:rPr kumimoji="1" lang="ja-JP" altLang="en-US" sz="4800" dirty="0">
                <a:solidFill>
                  <a:schemeClr val="accent2"/>
                </a:solidFill>
                <a:latin typeface="HGP創英角ﾎﾟｯﾌﾟ体" panose="040B0A00000000000000" pitchFamily="50" charset="-128"/>
                <a:ea typeface="HGP創英角ﾎﾟｯﾌﾟ体" panose="040B0A00000000000000" pitchFamily="50" charset="-128"/>
              </a:rPr>
              <a:t>　</a:t>
            </a:r>
            <a:br>
              <a:rPr kumimoji="1" lang="en-US" altLang="ja-JP" sz="4800" dirty="0">
                <a:solidFill>
                  <a:schemeClr val="accent1"/>
                </a:solidFill>
                <a:latin typeface="HGP創英角ﾎﾟｯﾌﾟ体" panose="040B0A00000000000000" pitchFamily="50" charset="-128"/>
                <a:ea typeface="HGP創英角ﾎﾟｯﾌﾟ体" panose="040B0A00000000000000" pitchFamily="50" charset="-128"/>
              </a:rPr>
            </a:br>
            <a:r>
              <a:rPr kumimoji="1" lang="ja-JP" altLang="en-US" sz="2800" dirty="0">
                <a:latin typeface="HGP創英角ﾎﾟｯﾌﾟ体" panose="040B0A00000000000000" pitchFamily="50" charset="-128"/>
                <a:ea typeface="HGP創英角ﾎﾟｯﾌﾟ体" panose="040B0A00000000000000" pitchFamily="50" charset="-128"/>
              </a:rPr>
              <a:t>プレゼント！</a:t>
            </a:r>
          </a:p>
        </p:txBody>
      </p:sp>
      <p:sp>
        <p:nvSpPr>
          <p:cNvPr id="14" name="テキスト ボックス 13">
            <a:extLst>
              <a:ext uri="{FF2B5EF4-FFF2-40B4-BE49-F238E27FC236}">
                <a16:creationId xmlns:a16="http://schemas.microsoft.com/office/drawing/2014/main" id="{7866315C-22AB-4B6C-A263-B3ACF15B2F7B}"/>
              </a:ext>
            </a:extLst>
          </p:cNvPr>
          <p:cNvSpPr txBox="1"/>
          <p:nvPr/>
        </p:nvSpPr>
        <p:spPr>
          <a:xfrm>
            <a:off x="277360" y="6233511"/>
            <a:ext cx="6748500" cy="615553"/>
          </a:xfrm>
          <a:prstGeom prst="rect">
            <a:avLst/>
          </a:prstGeom>
          <a:noFill/>
        </p:spPr>
        <p:txBody>
          <a:bodyPr wrap="square" rtlCol="0">
            <a:spAutoFit/>
          </a:bodyPr>
          <a:lstStyle/>
          <a:p>
            <a:r>
              <a:rPr kumimoji="1" lang="ja-JP" altLang="en-US" sz="2000" b="1" dirty="0">
                <a:solidFill>
                  <a:schemeClr val="accent2"/>
                </a:solidFill>
                <a:latin typeface="+mn-ea"/>
              </a:rPr>
              <a:t>およそ</a:t>
            </a:r>
            <a:r>
              <a:rPr kumimoji="1" lang="en-US" altLang="ja-JP" sz="2000" b="1" dirty="0">
                <a:solidFill>
                  <a:schemeClr val="accent2"/>
                </a:solidFill>
                <a:latin typeface="+mn-ea"/>
              </a:rPr>
              <a:t>30</a:t>
            </a:r>
            <a:r>
              <a:rPr kumimoji="1" lang="ja-JP" altLang="en-US" sz="2000" b="1" dirty="0">
                <a:solidFill>
                  <a:schemeClr val="accent2"/>
                </a:solidFill>
                <a:latin typeface="+mn-ea"/>
              </a:rPr>
              <a:t>種類もの中</a:t>
            </a:r>
            <a:r>
              <a:rPr kumimoji="1" lang="ja-JP" altLang="en-US" sz="1600" dirty="0">
                <a:latin typeface="+mn-ea"/>
              </a:rPr>
              <a:t>から</a:t>
            </a:r>
            <a:r>
              <a:rPr kumimoji="1" lang="ja-JP" altLang="en-US" sz="1400" dirty="0">
                <a:latin typeface="+mn-ea"/>
              </a:rPr>
              <a:t>、</a:t>
            </a:r>
            <a:endParaRPr kumimoji="1" lang="en-US" altLang="ja-JP" sz="1400" dirty="0">
              <a:latin typeface="+mn-ea"/>
            </a:endParaRPr>
          </a:p>
          <a:p>
            <a:r>
              <a:rPr kumimoji="1" lang="ja-JP" altLang="en-US" sz="1400" dirty="0">
                <a:latin typeface="+mn-ea"/>
              </a:rPr>
              <a:t>お好きな電子マネー・ギフト券をお選び</a:t>
            </a:r>
            <a:r>
              <a:rPr kumimoji="1" lang="ja-JP" altLang="en-US" sz="1400">
                <a:latin typeface="+mn-ea"/>
              </a:rPr>
              <a:t>いただけます！（下記は一例です）</a:t>
            </a:r>
            <a:endParaRPr kumimoji="1" lang="ja-JP" altLang="en-US" sz="1400" dirty="0">
              <a:latin typeface="+mn-ea"/>
            </a:endParaRPr>
          </a:p>
        </p:txBody>
      </p:sp>
      <p:sp>
        <p:nvSpPr>
          <p:cNvPr id="21" name="テキスト ボックス 20">
            <a:extLst>
              <a:ext uri="{FF2B5EF4-FFF2-40B4-BE49-F238E27FC236}">
                <a16:creationId xmlns:a16="http://schemas.microsoft.com/office/drawing/2014/main" id="{9DED470E-0659-47E4-843D-4F9F284964A4}"/>
              </a:ext>
            </a:extLst>
          </p:cNvPr>
          <p:cNvSpPr txBox="1"/>
          <p:nvPr/>
        </p:nvSpPr>
        <p:spPr>
          <a:xfrm>
            <a:off x="247955" y="9095936"/>
            <a:ext cx="7056808" cy="1615827"/>
          </a:xfrm>
          <a:prstGeom prst="rect">
            <a:avLst/>
          </a:prstGeom>
          <a:noFill/>
        </p:spPr>
        <p:txBody>
          <a:bodyPr wrap="square" rtlCol="0">
            <a:spAutoFit/>
          </a:bodyPr>
          <a:lstStyle/>
          <a:p>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本キャンペーンは</a:t>
            </a: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エムシーパートナーズ株式会社</a:t>
            </a: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による提供です。本キャンペーンについてのお問合せは</a:t>
            </a:r>
            <a:r>
              <a:rPr kumimoji="1" lang="en-US" altLang="ja-JP" sz="900" dirty="0">
                <a:latin typeface="BIZ UDPゴシック" panose="020B0400000000000000" pitchFamily="50" charset="-128"/>
                <a:ea typeface="BIZ UDPゴシック" panose="020B0400000000000000" pitchFamily="50" charset="-128"/>
              </a:rPr>
              <a:t>Amazon</a:t>
            </a:r>
            <a:r>
              <a:rPr kumimoji="1" lang="ja-JP" altLang="en-US" sz="900" dirty="0">
                <a:latin typeface="BIZ UDPゴシック" panose="020B0400000000000000" pitchFamily="50" charset="-128"/>
                <a:ea typeface="BIZ UDPゴシック" panose="020B0400000000000000" pitchFamily="50" charset="-128"/>
              </a:rPr>
              <a:t>ではお受けしておりません。</a:t>
            </a: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エムシーパートナーズ株式会社</a:t>
            </a: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お友だち紹介キャンペーン受付窓口</a:t>
            </a:r>
            <a:r>
              <a:rPr kumimoji="1" lang="en-US" altLang="ja-JP" sz="900" dirty="0">
                <a:latin typeface="BIZ UDPゴシック" panose="020B0400000000000000" pitchFamily="50" charset="-128"/>
                <a:ea typeface="BIZ UDPゴシック" panose="020B0400000000000000" pitchFamily="50" charset="-128"/>
              </a:rPr>
              <a:t>【chiemi.saka.ma@mcgc.com】</a:t>
            </a:r>
            <a:r>
              <a:rPr kumimoji="1" lang="ja-JP" altLang="en-US" sz="900" dirty="0">
                <a:latin typeface="BIZ UDPゴシック" panose="020B0400000000000000" pitchFamily="50" charset="-128"/>
                <a:ea typeface="BIZ UDPゴシック" panose="020B0400000000000000" pitchFamily="50" charset="-128"/>
              </a:rPr>
              <a:t>までお願いいたします。</a:t>
            </a:r>
            <a:r>
              <a:rPr kumimoji="1" lang="en-US" altLang="ja-JP" sz="900" dirty="0">
                <a:latin typeface="BIZ UDPゴシック" panose="020B0400000000000000" pitchFamily="50" charset="-128"/>
                <a:ea typeface="BIZ UDPゴシック" panose="020B0400000000000000" pitchFamily="50" charset="-128"/>
              </a:rPr>
              <a:t>※Amazon</a:t>
            </a:r>
            <a:r>
              <a:rPr kumimoji="1" lang="ja-JP" altLang="en-US" sz="900" dirty="0">
                <a:latin typeface="BIZ UDPゴシック" panose="020B0400000000000000" pitchFamily="50" charset="-128"/>
                <a:ea typeface="BIZ UDPゴシック" panose="020B0400000000000000" pitchFamily="50" charset="-128"/>
              </a:rPr>
              <a:t>、</a:t>
            </a:r>
            <a:r>
              <a:rPr kumimoji="1" lang="en-US" altLang="ja-JP" sz="900" dirty="0">
                <a:latin typeface="BIZ UDPゴシック" panose="020B0400000000000000" pitchFamily="50" charset="-128"/>
                <a:ea typeface="BIZ UDPゴシック" panose="020B0400000000000000" pitchFamily="50" charset="-128"/>
              </a:rPr>
              <a:t>Amazon.co.jp</a:t>
            </a:r>
            <a:r>
              <a:rPr kumimoji="1" lang="ja-JP" altLang="en-US" sz="900" dirty="0">
                <a:latin typeface="BIZ UDPゴシック" panose="020B0400000000000000" pitchFamily="50" charset="-128"/>
                <a:ea typeface="BIZ UDPゴシック" panose="020B0400000000000000" pitchFamily="50" charset="-128"/>
              </a:rPr>
              <a:t>およびそのロゴは</a:t>
            </a:r>
            <a:r>
              <a:rPr kumimoji="1" lang="en-US" altLang="ja-JP" sz="900" dirty="0" err="1">
                <a:latin typeface="BIZ UDPゴシック" panose="020B0400000000000000" pitchFamily="50" charset="-128"/>
                <a:ea typeface="BIZ UDPゴシック" panose="020B0400000000000000" pitchFamily="50" charset="-128"/>
              </a:rPr>
              <a:t>Amazon.com,Inc</a:t>
            </a: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またはその関連会社の商標です。</a:t>
            </a: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a:t>
            </a:r>
            <a:r>
              <a:rPr kumimoji="1" lang="en-US" altLang="ja-JP" sz="900" dirty="0" err="1">
                <a:latin typeface="BIZ UDPゴシック" panose="020B0400000000000000" pitchFamily="50" charset="-128"/>
                <a:ea typeface="BIZ UDPゴシック" panose="020B0400000000000000" pitchFamily="50" charset="-128"/>
              </a:rPr>
              <a:t>nanaco</a:t>
            </a: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ナナコ</a:t>
            </a: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」と「</a:t>
            </a:r>
            <a:r>
              <a:rPr kumimoji="1" lang="en-US" altLang="ja-JP" sz="900" dirty="0" err="1">
                <a:latin typeface="BIZ UDPゴシック" panose="020B0400000000000000" pitchFamily="50" charset="-128"/>
                <a:ea typeface="BIZ UDPゴシック" panose="020B0400000000000000" pitchFamily="50" charset="-128"/>
              </a:rPr>
              <a:t>nanaco</a:t>
            </a:r>
            <a:r>
              <a:rPr kumimoji="1" lang="ja-JP" altLang="en-US" sz="900" dirty="0">
                <a:latin typeface="BIZ UDPゴシック" panose="020B0400000000000000" pitchFamily="50" charset="-128"/>
                <a:ea typeface="BIZ UDPゴシック" panose="020B0400000000000000" pitchFamily="50" charset="-128"/>
              </a:rPr>
              <a:t>ギフト」は株式会社セブン・カードサービスの登録商標です。 </a:t>
            </a: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a:t>
            </a:r>
            <a:r>
              <a:rPr kumimoji="1" lang="en-US" altLang="ja-JP" sz="900" dirty="0" err="1">
                <a:latin typeface="BIZ UDPゴシック" panose="020B0400000000000000" pitchFamily="50" charset="-128"/>
                <a:ea typeface="BIZ UDPゴシック" panose="020B0400000000000000" pitchFamily="50" charset="-128"/>
              </a:rPr>
              <a:t>nanaco</a:t>
            </a:r>
            <a:r>
              <a:rPr kumimoji="1" lang="ja-JP" altLang="en-US" sz="900" dirty="0">
                <a:latin typeface="BIZ UDPゴシック" panose="020B0400000000000000" pitchFamily="50" charset="-128"/>
                <a:ea typeface="BIZ UDPゴシック" panose="020B0400000000000000" pitchFamily="50" charset="-128"/>
              </a:rPr>
              <a:t>ギフト」は、株式会社セブン・カードサービスとの発行許諾契約により、株式会社</a:t>
            </a:r>
            <a:r>
              <a:rPr kumimoji="1" lang="en-US" altLang="ja-JP" sz="900" dirty="0">
                <a:latin typeface="BIZ UDPゴシック" panose="020B0400000000000000" pitchFamily="50" charset="-128"/>
                <a:ea typeface="BIZ UDPゴシック" panose="020B0400000000000000" pitchFamily="50" charset="-128"/>
              </a:rPr>
              <a:t>NTT</a:t>
            </a:r>
            <a:r>
              <a:rPr kumimoji="1" lang="ja-JP" altLang="en-US" sz="900" dirty="0">
                <a:latin typeface="BIZ UDPゴシック" panose="020B0400000000000000" pitchFamily="50" charset="-128"/>
                <a:ea typeface="BIZ UDPゴシック" panose="020B0400000000000000" pitchFamily="50" charset="-128"/>
              </a:rPr>
              <a:t>カードソリューションが発行する電子マネーギフトサービスです。</a:t>
            </a: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本キャンペーンについてのお問い合わせは株式会社セブン・カードサービスではお受けしておりません。</a:t>
            </a: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エムシーパートナーズ株式会社</a:t>
            </a: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お友だち紹介キャンペーン受付窓口</a:t>
            </a:r>
            <a:r>
              <a:rPr kumimoji="1" lang="en-US" altLang="ja-JP" sz="900" dirty="0">
                <a:latin typeface="BIZ UDPゴシック" panose="020B0400000000000000" pitchFamily="50" charset="-128"/>
                <a:ea typeface="BIZ UDPゴシック" panose="020B0400000000000000" pitchFamily="50" charset="-128"/>
              </a:rPr>
              <a:t>【 chiemi.saka.ma@mcgc.com 】</a:t>
            </a:r>
            <a:r>
              <a:rPr kumimoji="1" lang="ja-JP" altLang="en-US" sz="900" dirty="0">
                <a:latin typeface="BIZ UDPゴシック" panose="020B0400000000000000" pitchFamily="50" charset="-128"/>
                <a:ea typeface="BIZ UDPゴシック" panose="020B0400000000000000" pitchFamily="50" charset="-128"/>
              </a:rPr>
              <a:t>までお願いいたします。</a:t>
            </a: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a:t>
            </a:r>
            <a:r>
              <a:rPr kumimoji="1" lang="en-US" altLang="ja-JP" sz="900" dirty="0">
                <a:latin typeface="BIZ UDPゴシック" panose="020B0400000000000000" pitchFamily="50" charset="-128"/>
                <a:ea typeface="BIZ UDPゴシック" panose="020B0400000000000000" pitchFamily="50" charset="-128"/>
              </a:rPr>
              <a:t>Edy</a:t>
            </a:r>
            <a:r>
              <a:rPr kumimoji="1" lang="ja-JP" altLang="en-US" sz="900" dirty="0">
                <a:latin typeface="BIZ UDPゴシック" panose="020B0400000000000000" pitchFamily="50" charset="-128"/>
                <a:ea typeface="BIZ UDPゴシック" panose="020B0400000000000000" pitchFamily="50" charset="-128"/>
              </a:rPr>
              <a:t>ギフト</a:t>
            </a:r>
            <a:r>
              <a:rPr kumimoji="1" lang="en-US" altLang="ja-JP" sz="900" dirty="0">
                <a:latin typeface="BIZ UDPゴシック" panose="020B0400000000000000" pitchFamily="50" charset="-128"/>
                <a:ea typeface="BIZ UDPゴシック" panose="020B0400000000000000" pitchFamily="50" charset="-128"/>
              </a:rPr>
              <a:t>ID</a:t>
            </a:r>
            <a:r>
              <a:rPr kumimoji="1" lang="ja-JP" altLang="en-US" sz="900" dirty="0">
                <a:latin typeface="BIZ UDPゴシック" panose="020B0400000000000000" pitchFamily="50" charset="-128"/>
                <a:ea typeface="BIZ UDPゴシック" panose="020B0400000000000000" pitchFamily="50" charset="-128"/>
              </a:rPr>
              <a:t>」を登録することで、楽天</a:t>
            </a:r>
            <a:r>
              <a:rPr kumimoji="1" lang="en-US" altLang="ja-JP" sz="900" dirty="0">
                <a:latin typeface="BIZ UDPゴシック" panose="020B0400000000000000" pitchFamily="50" charset="-128"/>
                <a:ea typeface="BIZ UDPゴシック" panose="020B0400000000000000" pitchFamily="50" charset="-128"/>
              </a:rPr>
              <a:t>Edy</a:t>
            </a:r>
            <a:r>
              <a:rPr kumimoji="1" lang="ja-JP" altLang="en-US" sz="900" dirty="0">
                <a:latin typeface="BIZ UDPゴシック" panose="020B0400000000000000" pitchFamily="50" charset="-128"/>
                <a:ea typeface="BIZ UDPゴシック" panose="020B0400000000000000" pitchFamily="50" charset="-128"/>
              </a:rPr>
              <a:t>として受け取ることができます。</a:t>
            </a: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a:t>
            </a:r>
            <a:r>
              <a:rPr kumimoji="1" lang="en-US" altLang="ja-JP" sz="900" dirty="0">
                <a:latin typeface="BIZ UDPゴシック" panose="020B0400000000000000" pitchFamily="50" charset="-128"/>
                <a:ea typeface="BIZ UDPゴシック" panose="020B0400000000000000" pitchFamily="50" charset="-128"/>
              </a:rPr>
              <a:t>Edy</a:t>
            </a:r>
            <a:r>
              <a:rPr kumimoji="1" lang="ja-JP" altLang="en-US" sz="900" dirty="0">
                <a:latin typeface="BIZ UDPゴシック" panose="020B0400000000000000" pitchFamily="50" charset="-128"/>
                <a:ea typeface="BIZ UDPゴシック" panose="020B0400000000000000" pitchFamily="50" charset="-128"/>
              </a:rPr>
              <a:t>ギフト</a:t>
            </a:r>
            <a:r>
              <a:rPr kumimoji="1" lang="en-US" altLang="ja-JP" sz="900" dirty="0">
                <a:latin typeface="BIZ UDPゴシック" panose="020B0400000000000000" pitchFamily="50" charset="-128"/>
                <a:ea typeface="BIZ UDPゴシック" panose="020B0400000000000000" pitchFamily="50" charset="-128"/>
              </a:rPr>
              <a:t>ID</a:t>
            </a:r>
            <a:r>
              <a:rPr kumimoji="1" lang="ja-JP" altLang="en-US" sz="900" dirty="0">
                <a:latin typeface="BIZ UDPゴシック" panose="020B0400000000000000" pitchFamily="50" charset="-128"/>
                <a:ea typeface="BIZ UDPゴシック" panose="020B0400000000000000" pitchFamily="50" charset="-128"/>
              </a:rPr>
              <a:t>」は、楽天</a:t>
            </a:r>
            <a:r>
              <a:rPr kumimoji="1" lang="en-US" altLang="ja-JP" sz="900" dirty="0">
                <a:latin typeface="BIZ UDPゴシック" panose="020B0400000000000000" pitchFamily="50" charset="-128"/>
                <a:ea typeface="BIZ UDPゴシック" panose="020B0400000000000000" pitchFamily="50" charset="-128"/>
              </a:rPr>
              <a:t>Edy</a:t>
            </a:r>
            <a:r>
              <a:rPr kumimoji="1" lang="ja-JP" altLang="en-US" sz="900" dirty="0">
                <a:latin typeface="BIZ UDPゴシック" panose="020B0400000000000000" pitchFamily="50" charset="-128"/>
                <a:ea typeface="BIZ UDPゴシック" panose="020B0400000000000000" pitchFamily="50" charset="-128"/>
              </a:rPr>
              <a:t>株式会社との発行許諾契約により、株式会社</a:t>
            </a:r>
            <a:r>
              <a:rPr kumimoji="1" lang="en-US" altLang="ja-JP" sz="900" dirty="0">
                <a:latin typeface="BIZ UDPゴシック" panose="020B0400000000000000" pitchFamily="50" charset="-128"/>
                <a:ea typeface="BIZ UDPゴシック" panose="020B0400000000000000" pitchFamily="50" charset="-128"/>
              </a:rPr>
              <a:t>NTT</a:t>
            </a:r>
            <a:r>
              <a:rPr kumimoji="1" lang="ja-JP" altLang="en-US" sz="900" dirty="0">
                <a:latin typeface="BIZ UDPゴシック" panose="020B0400000000000000" pitchFamily="50" charset="-128"/>
                <a:ea typeface="BIZ UDPゴシック" panose="020B0400000000000000" pitchFamily="50" charset="-128"/>
              </a:rPr>
              <a:t>カードソリューションが発行する電子マネーギフトサービスです。</a:t>
            </a: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「楽天</a:t>
            </a:r>
            <a:r>
              <a:rPr kumimoji="1" lang="en-US" altLang="ja-JP" sz="900" dirty="0">
                <a:latin typeface="BIZ UDPゴシック" panose="020B0400000000000000" pitchFamily="50" charset="-128"/>
                <a:ea typeface="BIZ UDPゴシック" panose="020B0400000000000000" pitchFamily="50" charset="-128"/>
              </a:rPr>
              <a:t>Edy</a:t>
            </a:r>
            <a:r>
              <a:rPr kumimoji="1" lang="ja-JP" altLang="en-US" sz="900" dirty="0">
                <a:latin typeface="BIZ UDPゴシック" panose="020B0400000000000000" pitchFamily="50" charset="-128"/>
                <a:ea typeface="BIZ UDPゴシック" panose="020B0400000000000000" pitchFamily="50" charset="-128"/>
              </a:rPr>
              <a:t>（ラクテンエディ）」は、楽天グループのプリペイド型電子マネーサービスです。</a:t>
            </a:r>
            <a:r>
              <a:rPr kumimoji="1" lang="en-US" altLang="ja-JP" sz="900" dirty="0">
                <a:latin typeface="BIZ UDPゴシック" panose="020B0400000000000000" pitchFamily="50" charset="-128"/>
                <a:ea typeface="BIZ UDPゴシック" panose="020B0400000000000000" pitchFamily="50" charset="-128"/>
              </a:rPr>
              <a:t>※© 2023 iTunes K.K. All rights reserved.</a:t>
            </a:r>
            <a:r>
              <a:rPr kumimoji="1" lang="ja-JP" altLang="en-US" sz="900" dirty="0">
                <a:latin typeface="BIZ UDPゴシック" panose="020B0400000000000000" pitchFamily="50" charset="-128"/>
                <a:ea typeface="BIZ UDPゴシック" panose="020B0400000000000000" pitchFamily="50" charset="-128"/>
              </a:rPr>
              <a:t> </a:t>
            </a:r>
            <a:endParaRPr lang="ja-JP" alt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p>
            <a:endParaRPr kumimoji="1" lang="ja-JP" altLang="en-US" sz="900" dirty="0">
              <a:latin typeface="BIZ UDPゴシック" panose="020B0400000000000000" pitchFamily="50" charset="-128"/>
              <a:ea typeface="BIZ UDPゴシック" panose="020B0400000000000000" pitchFamily="50" charset="-128"/>
            </a:endParaRPr>
          </a:p>
        </p:txBody>
      </p:sp>
      <p:pic>
        <p:nvPicPr>
          <p:cNvPr id="25" name="図 24" descr="部屋, 挿絵 が含まれている画像&#10;&#10;自動的に生成された説明">
            <a:extLst>
              <a:ext uri="{FF2B5EF4-FFF2-40B4-BE49-F238E27FC236}">
                <a16:creationId xmlns:a16="http://schemas.microsoft.com/office/drawing/2014/main" id="{2818AC7E-1319-4880-99E9-6224847BB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9491" y="1588565"/>
            <a:ext cx="2734809" cy="1803171"/>
          </a:xfrm>
          <a:prstGeom prst="rect">
            <a:avLst/>
          </a:prstGeom>
        </p:spPr>
      </p:pic>
      <p:sp>
        <p:nvSpPr>
          <p:cNvPr id="26" name="テキスト ボックス 25">
            <a:extLst>
              <a:ext uri="{FF2B5EF4-FFF2-40B4-BE49-F238E27FC236}">
                <a16:creationId xmlns:a16="http://schemas.microsoft.com/office/drawing/2014/main" id="{2B8E4E37-17E5-42F8-8BC5-7CE4C5C30857}"/>
              </a:ext>
            </a:extLst>
          </p:cNvPr>
          <p:cNvSpPr txBox="1"/>
          <p:nvPr/>
        </p:nvSpPr>
        <p:spPr>
          <a:xfrm>
            <a:off x="3334563" y="4265657"/>
            <a:ext cx="4121240" cy="369332"/>
          </a:xfrm>
          <a:prstGeom prst="rect">
            <a:avLst/>
          </a:prstGeom>
          <a:noFill/>
        </p:spPr>
        <p:txBody>
          <a:bodyPr wrap="square" rtlCol="0">
            <a:spAutoFit/>
          </a:bodyPr>
          <a:lstStyle/>
          <a:p>
            <a:r>
              <a:rPr kumimoji="1" lang="ja-JP" altLang="en-US" dirty="0">
                <a:solidFill>
                  <a:schemeClr val="tx1">
                    <a:lumMod val="65000"/>
                    <a:lumOff val="35000"/>
                  </a:schemeClr>
                </a:solidFill>
                <a:highlight>
                  <a:srgbClr val="FFFFCC"/>
                </a:highlight>
                <a:latin typeface="HGP創英角ﾎﾟｯﾌﾟ体" panose="040B0A00000000000000" pitchFamily="50" charset="-128"/>
                <a:ea typeface="HGP創英角ﾎﾟｯﾌﾟ体" panose="040B0A00000000000000" pitchFamily="50" charset="-128"/>
              </a:rPr>
              <a:t>対象期間：</a:t>
            </a:r>
            <a:r>
              <a:rPr kumimoji="1" lang="en-US" altLang="ja-JP" dirty="0">
                <a:solidFill>
                  <a:schemeClr val="tx1">
                    <a:lumMod val="65000"/>
                    <a:lumOff val="35000"/>
                  </a:schemeClr>
                </a:solidFill>
                <a:highlight>
                  <a:srgbClr val="FFFFCC"/>
                </a:highlight>
                <a:latin typeface="HGP創英角ﾎﾟｯﾌﾟ体" panose="040B0A00000000000000" pitchFamily="50" charset="-128"/>
                <a:ea typeface="HGP創英角ﾎﾟｯﾌﾟ体" panose="040B0A00000000000000" pitchFamily="50" charset="-128"/>
              </a:rPr>
              <a:t>2023</a:t>
            </a:r>
            <a:r>
              <a:rPr kumimoji="1" lang="ja-JP" altLang="en-US" dirty="0">
                <a:solidFill>
                  <a:schemeClr val="tx1">
                    <a:lumMod val="65000"/>
                    <a:lumOff val="35000"/>
                  </a:schemeClr>
                </a:solidFill>
                <a:highlight>
                  <a:srgbClr val="FFFFCC"/>
                </a:highlight>
                <a:latin typeface="HGP創英角ﾎﾟｯﾌﾟ体" panose="040B0A00000000000000" pitchFamily="50" charset="-128"/>
                <a:ea typeface="HGP創英角ﾎﾟｯﾌﾟ体" panose="040B0A00000000000000" pitchFamily="50" charset="-128"/>
              </a:rPr>
              <a:t>年</a:t>
            </a:r>
            <a:r>
              <a:rPr kumimoji="1" lang="en-US" altLang="ja-JP" dirty="0">
                <a:solidFill>
                  <a:schemeClr val="tx1">
                    <a:lumMod val="65000"/>
                    <a:lumOff val="35000"/>
                  </a:schemeClr>
                </a:solidFill>
                <a:highlight>
                  <a:srgbClr val="FFFFCC"/>
                </a:highlight>
                <a:latin typeface="HGP創英角ﾎﾟｯﾌﾟ体" panose="040B0A00000000000000" pitchFamily="50" charset="-128"/>
                <a:ea typeface="HGP創英角ﾎﾟｯﾌﾟ体" panose="040B0A00000000000000" pitchFamily="50" charset="-128"/>
              </a:rPr>
              <a:t>7</a:t>
            </a:r>
            <a:r>
              <a:rPr kumimoji="1" lang="ja-JP" altLang="en-US" dirty="0">
                <a:solidFill>
                  <a:schemeClr val="tx1">
                    <a:lumMod val="65000"/>
                    <a:lumOff val="35000"/>
                  </a:schemeClr>
                </a:solidFill>
                <a:highlight>
                  <a:srgbClr val="FFFFCC"/>
                </a:highlight>
                <a:latin typeface="HGP創英角ﾎﾟｯﾌﾟ体" panose="040B0A00000000000000" pitchFamily="50" charset="-128"/>
                <a:ea typeface="HGP創英角ﾎﾟｯﾌﾟ体" panose="040B0A00000000000000" pitchFamily="50" charset="-128"/>
              </a:rPr>
              <a:t>月</a:t>
            </a:r>
            <a:r>
              <a:rPr kumimoji="1" lang="en-US" altLang="ja-JP" dirty="0">
                <a:solidFill>
                  <a:schemeClr val="tx1">
                    <a:lumMod val="65000"/>
                    <a:lumOff val="35000"/>
                  </a:schemeClr>
                </a:solidFill>
                <a:highlight>
                  <a:srgbClr val="FFFFCC"/>
                </a:highlight>
                <a:latin typeface="HGP創英角ﾎﾟｯﾌﾟ体" panose="040B0A00000000000000" pitchFamily="50" charset="-128"/>
                <a:ea typeface="HGP創英角ﾎﾟｯﾌﾟ体" panose="040B0A00000000000000" pitchFamily="50" charset="-128"/>
              </a:rPr>
              <a:t>1</a:t>
            </a:r>
            <a:r>
              <a:rPr kumimoji="1" lang="ja-JP" altLang="en-US" dirty="0">
                <a:solidFill>
                  <a:schemeClr val="tx1">
                    <a:lumMod val="65000"/>
                    <a:lumOff val="35000"/>
                  </a:schemeClr>
                </a:solidFill>
                <a:highlight>
                  <a:srgbClr val="FFFFCC"/>
                </a:highlight>
                <a:latin typeface="HGP創英角ﾎﾟｯﾌﾟ体" panose="040B0A00000000000000" pitchFamily="50" charset="-128"/>
                <a:ea typeface="HGP創英角ﾎﾟｯﾌﾟ体" panose="040B0A00000000000000" pitchFamily="50" charset="-128"/>
              </a:rPr>
              <a:t>日～</a:t>
            </a:r>
            <a:r>
              <a:rPr kumimoji="1" lang="en-US" altLang="ja-JP" dirty="0">
                <a:solidFill>
                  <a:schemeClr val="tx1">
                    <a:lumMod val="65000"/>
                    <a:lumOff val="35000"/>
                  </a:schemeClr>
                </a:solidFill>
                <a:highlight>
                  <a:srgbClr val="FFFFCC"/>
                </a:highlight>
                <a:latin typeface="HGP創英角ﾎﾟｯﾌﾟ体" panose="040B0A00000000000000" pitchFamily="50" charset="-128"/>
                <a:ea typeface="HGP創英角ﾎﾟｯﾌﾟ体" panose="040B0A00000000000000" pitchFamily="50" charset="-128"/>
              </a:rPr>
              <a:t>9</a:t>
            </a:r>
            <a:r>
              <a:rPr kumimoji="1" lang="ja-JP" altLang="en-US" dirty="0">
                <a:solidFill>
                  <a:schemeClr val="tx1">
                    <a:lumMod val="65000"/>
                    <a:lumOff val="35000"/>
                  </a:schemeClr>
                </a:solidFill>
                <a:highlight>
                  <a:srgbClr val="FFFFCC"/>
                </a:highlight>
                <a:latin typeface="HGP創英角ﾎﾟｯﾌﾟ体" panose="040B0A00000000000000" pitchFamily="50" charset="-128"/>
                <a:ea typeface="HGP創英角ﾎﾟｯﾌﾟ体" panose="040B0A00000000000000" pitchFamily="50" charset="-128"/>
              </a:rPr>
              <a:t>月</a:t>
            </a:r>
            <a:r>
              <a:rPr kumimoji="1" lang="en-US" altLang="ja-JP" dirty="0">
                <a:solidFill>
                  <a:schemeClr val="tx1">
                    <a:lumMod val="65000"/>
                    <a:lumOff val="35000"/>
                  </a:schemeClr>
                </a:solidFill>
                <a:highlight>
                  <a:srgbClr val="FFFFCC"/>
                </a:highlight>
                <a:latin typeface="HGP創英角ﾎﾟｯﾌﾟ体" panose="040B0A00000000000000" pitchFamily="50" charset="-128"/>
                <a:ea typeface="HGP創英角ﾎﾟｯﾌﾟ体" panose="040B0A00000000000000" pitchFamily="50" charset="-128"/>
              </a:rPr>
              <a:t>30</a:t>
            </a:r>
            <a:r>
              <a:rPr kumimoji="1" lang="ja-JP" altLang="en-US" dirty="0">
                <a:solidFill>
                  <a:schemeClr val="tx1">
                    <a:lumMod val="65000"/>
                    <a:lumOff val="35000"/>
                  </a:schemeClr>
                </a:solidFill>
                <a:highlight>
                  <a:srgbClr val="FFFFCC"/>
                </a:highlight>
                <a:latin typeface="HGP創英角ﾎﾟｯﾌﾟ体" panose="040B0A00000000000000" pitchFamily="50" charset="-128"/>
                <a:ea typeface="HGP創英角ﾎﾟｯﾌﾟ体" panose="040B0A00000000000000" pitchFamily="50" charset="-128"/>
              </a:rPr>
              <a:t>日</a:t>
            </a:r>
          </a:p>
        </p:txBody>
      </p:sp>
      <p:pic>
        <p:nvPicPr>
          <p:cNvPr id="3" name="図 2">
            <a:extLst>
              <a:ext uri="{FF2B5EF4-FFF2-40B4-BE49-F238E27FC236}">
                <a16:creationId xmlns:a16="http://schemas.microsoft.com/office/drawing/2014/main" id="{DC61C29F-C779-4253-9B63-531421A602C3}"/>
              </a:ext>
            </a:extLst>
          </p:cNvPr>
          <p:cNvPicPr>
            <a:picLocks noChangeAspect="1"/>
          </p:cNvPicPr>
          <p:nvPr/>
        </p:nvPicPr>
        <p:blipFill>
          <a:blip r:embed="rId5"/>
          <a:stretch>
            <a:fillRect/>
          </a:stretch>
        </p:blipFill>
        <p:spPr>
          <a:xfrm>
            <a:off x="982086" y="6793834"/>
            <a:ext cx="5786898" cy="1826922"/>
          </a:xfrm>
          <a:prstGeom prst="rect">
            <a:avLst/>
          </a:prstGeom>
        </p:spPr>
      </p:pic>
    </p:spTree>
    <p:extLst>
      <p:ext uri="{BB962C8B-B14F-4D97-AF65-F5344CB8AC3E}">
        <p14:creationId xmlns:p14="http://schemas.microsoft.com/office/powerpoint/2010/main" val="3690293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吹き出し: 角を丸めた四角形 17">
            <a:extLst>
              <a:ext uri="{FF2B5EF4-FFF2-40B4-BE49-F238E27FC236}">
                <a16:creationId xmlns:a16="http://schemas.microsoft.com/office/drawing/2014/main" id="{9C674945-B63C-4467-81E7-154E38E4EC20}"/>
              </a:ext>
            </a:extLst>
          </p:cNvPr>
          <p:cNvSpPr/>
          <p:nvPr/>
        </p:nvSpPr>
        <p:spPr>
          <a:xfrm>
            <a:off x="98561" y="164141"/>
            <a:ext cx="4172497" cy="954007"/>
          </a:xfrm>
          <a:prstGeom prst="wedgeRoundRectCallout">
            <a:avLst>
              <a:gd name="adj1" fmla="val 75314"/>
              <a:gd name="adj2" fmla="val 50169"/>
              <a:gd name="adj3" fmla="val 16667"/>
            </a:avLst>
          </a:prstGeom>
          <a:solidFill>
            <a:srgbClr val="FFFFCC"/>
          </a:solidFill>
          <a:ln w="19050">
            <a:solidFill>
              <a:schemeClr val="tx1"/>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443AA472-1F61-4793-B69C-7C3287FAE6FA}"/>
              </a:ext>
            </a:extLst>
          </p:cNvPr>
          <p:cNvSpPr/>
          <p:nvPr/>
        </p:nvSpPr>
        <p:spPr>
          <a:xfrm>
            <a:off x="1865312" y="2793118"/>
            <a:ext cx="2024620" cy="782367"/>
          </a:xfrm>
          <a:custGeom>
            <a:avLst/>
            <a:gdLst>
              <a:gd name="connsiteX0" fmla="*/ 0 w 2024620"/>
              <a:gd name="connsiteY0" fmla="*/ 0 h 782367"/>
              <a:gd name="connsiteX1" fmla="*/ 695120 w 2024620"/>
              <a:gd name="connsiteY1" fmla="*/ 0 h 782367"/>
              <a:gd name="connsiteX2" fmla="*/ 1349747 w 2024620"/>
              <a:gd name="connsiteY2" fmla="*/ 0 h 782367"/>
              <a:gd name="connsiteX3" fmla="*/ 2024620 w 2024620"/>
              <a:gd name="connsiteY3" fmla="*/ 0 h 782367"/>
              <a:gd name="connsiteX4" fmla="*/ 2024620 w 2024620"/>
              <a:gd name="connsiteY4" fmla="*/ 399007 h 782367"/>
              <a:gd name="connsiteX5" fmla="*/ 2024620 w 2024620"/>
              <a:gd name="connsiteY5" fmla="*/ 782367 h 782367"/>
              <a:gd name="connsiteX6" fmla="*/ 1329500 w 2024620"/>
              <a:gd name="connsiteY6" fmla="*/ 782367 h 782367"/>
              <a:gd name="connsiteX7" fmla="*/ 634381 w 2024620"/>
              <a:gd name="connsiteY7" fmla="*/ 782367 h 782367"/>
              <a:gd name="connsiteX8" fmla="*/ 0 w 2024620"/>
              <a:gd name="connsiteY8" fmla="*/ 782367 h 782367"/>
              <a:gd name="connsiteX9" fmla="*/ 0 w 2024620"/>
              <a:gd name="connsiteY9" fmla="*/ 375536 h 782367"/>
              <a:gd name="connsiteX10" fmla="*/ 0 w 2024620"/>
              <a:gd name="connsiteY10" fmla="*/ 0 h 78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4620" h="782367" fill="none" extrusionOk="0">
                <a:moveTo>
                  <a:pt x="0" y="0"/>
                </a:moveTo>
                <a:cubicBezTo>
                  <a:pt x="248499" y="-22912"/>
                  <a:pt x="430313" y="34223"/>
                  <a:pt x="695120" y="0"/>
                </a:cubicBezTo>
                <a:cubicBezTo>
                  <a:pt x="959927" y="-34223"/>
                  <a:pt x="1126106" y="9996"/>
                  <a:pt x="1349747" y="0"/>
                </a:cubicBezTo>
                <a:cubicBezTo>
                  <a:pt x="1573388" y="-9996"/>
                  <a:pt x="1884310" y="-27103"/>
                  <a:pt x="2024620" y="0"/>
                </a:cubicBezTo>
                <a:cubicBezTo>
                  <a:pt x="2032850" y="130427"/>
                  <a:pt x="2026660" y="305076"/>
                  <a:pt x="2024620" y="399007"/>
                </a:cubicBezTo>
                <a:cubicBezTo>
                  <a:pt x="2022580" y="492938"/>
                  <a:pt x="2036224" y="614432"/>
                  <a:pt x="2024620" y="782367"/>
                </a:cubicBezTo>
                <a:cubicBezTo>
                  <a:pt x="1870632" y="764996"/>
                  <a:pt x="1543582" y="754928"/>
                  <a:pt x="1329500" y="782367"/>
                </a:cubicBezTo>
                <a:cubicBezTo>
                  <a:pt x="1115418" y="809806"/>
                  <a:pt x="849291" y="813438"/>
                  <a:pt x="634381" y="782367"/>
                </a:cubicBezTo>
                <a:cubicBezTo>
                  <a:pt x="419471" y="751296"/>
                  <a:pt x="244879" y="779983"/>
                  <a:pt x="0" y="782367"/>
                </a:cubicBezTo>
                <a:cubicBezTo>
                  <a:pt x="-9799" y="651120"/>
                  <a:pt x="12970" y="553660"/>
                  <a:pt x="0" y="375536"/>
                </a:cubicBezTo>
                <a:cubicBezTo>
                  <a:pt x="-12970" y="197412"/>
                  <a:pt x="-17562" y="183547"/>
                  <a:pt x="0" y="0"/>
                </a:cubicBezTo>
                <a:close/>
              </a:path>
              <a:path w="2024620" h="782367" stroke="0" extrusionOk="0">
                <a:moveTo>
                  <a:pt x="0" y="0"/>
                </a:moveTo>
                <a:cubicBezTo>
                  <a:pt x="218323" y="23434"/>
                  <a:pt x="346037" y="3235"/>
                  <a:pt x="614135" y="0"/>
                </a:cubicBezTo>
                <a:cubicBezTo>
                  <a:pt x="882233" y="-3235"/>
                  <a:pt x="1068841" y="6981"/>
                  <a:pt x="1228269" y="0"/>
                </a:cubicBezTo>
                <a:cubicBezTo>
                  <a:pt x="1387697" y="-6981"/>
                  <a:pt x="1848352" y="30065"/>
                  <a:pt x="2024620" y="0"/>
                </a:cubicBezTo>
                <a:cubicBezTo>
                  <a:pt x="2010334" y="104521"/>
                  <a:pt x="2025187" y="197399"/>
                  <a:pt x="2024620" y="391184"/>
                </a:cubicBezTo>
                <a:cubicBezTo>
                  <a:pt x="2024053" y="584969"/>
                  <a:pt x="2016535" y="589147"/>
                  <a:pt x="2024620" y="782367"/>
                </a:cubicBezTo>
                <a:cubicBezTo>
                  <a:pt x="1838159" y="799341"/>
                  <a:pt x="1502263" y="792502"/>
                  <a:pt x="1329500" y="782367"/>
                </a:cubicBezTo>
                <a:cubicBezTo>
                  <a:pt x="1156737" y="772232"/>
                  <a:pt x="837985" y="802291"/>
                  <a:pt x="634381" y="782367"/>
                </a:cubicBezTo>
                <a:cubicBezTo>
                  <a:pt x="430777" y="762443"/>
                  <a:pt x="249375" y="778688"/>
                  <a:pt x="0" y="782367"/>
                </a:cubicBezTo>
                <a:cubicBezTo>
                  <a:pt x="17064" y="701358"/>
                  <a:pt x="-10742" y="562567"/>
                  <a:pt x="0" y="399007"/>
                </a:cubicBezTo>
                <a:cubicBezTo>
                  <a:pt x="10742" y="235447"/>
                  <a:pt x="-3042" y="142504"/>
                  <a:pt x="0" y="0"/>
                </a:cubicBezTo>
                <a:close/>
              </a:path>
            </a:pathLst>
          </a:custGeom>
          <a:solidFill>
            <a:srgbClr val="FFCC66"/>
          </a:solidFill>
          <a:ln>
            <a:extLst>
              <a:ext uri="{C807C97D-BFC1-408E-A445-0C87EB9F89A2}">
                <ask:lineSketchStyleProps xmlns:ask="http://schemas.microsoft.com/office/drawing/2018/sketchyshapes" sd="21223256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2">
                    <a:lumMod val="50000"/>
                  </a:schemeClr>
                </a:solidFill>
                <a:latin typeface="HGS創英角ﾎﾟｯﾌﾟ体" panose="040B0A00000000000000" pitchFamily="50" charset="-128"/>
                <a:ea typeface="HGS創英角ﾎﾟｯﾌﾟ体" panose="040B0A00000000000000" pitchFamily="50" charset="-128"/>
              </a:rPr>
              <a:t>機械オペレーター</a:t>
            </a:r>
          </a:p>
        </p:txBody>
      </p:sp>
      <p:sp>
        <p:nvSpPr>
          <p:cNvPr id="4" name="正方形/長方形 3">
            <a:extLst>
              <a:ext uri="{FF2B5EF4-FFF2-40B4-BE49-F238E27FC236}">
                <a16:creationId xmlns:a16="http://schemas.microsoft.com/office/drawing/2014/main" id="{CB1ACB02-B0B0-41FF-8556-1DCA8F15F2C2}"/>
              </a:ext>
            </a:extLst>
          </p:cNvPr>
          <p:cNvSpPr/>
          <p:nvPr/>
        </p:nvSpPr>
        <p:spPr>
          <a:xfrm>
            <a:off x="4095930" y="2766656"/>
            <a:ext cx="1361553" cy="808829"/>
          </a:xfrm>
          <a:custGeom>
            <a:avLst/>
            <a:gdLst>
              <a:gd name="connsiteX0" fmla="*/ 0 w 1361553"/>
              <a:gd name="connsiteY0" fmla="*/ 0 h 808829"/>
              <a:gd name="connsiteX1" fmla="*/ 667161 w 1361553"/>
              <a:gd name="connsiteY1" fmla="*/ 0 h 808829"/>
              <a:gd name="connsiteX2" fmla="*/ 1361553 w 1361553"/>
              <a:gd name="connsiteY2" fmla="*/ 0 h 808829"/>
              <a:gd name="connsiteX3" fmla="*/ 1361553 w 1361553"/>
              <a:gd name="connsiteY3" fmla="*/ 388238 h 808829"/>
              <a:gd name="connsiteX4" fmla="*/ 1361553 w 1361553"/>
              <a:gd name="connsiteY4" fmla="*/ 808829 h 808829"/>
              <a:gd name="connsiteX5" fmla="*/ 667161 w 1361553"/>
              <a:gd name="connsiteY5" fmla="*/ 808829 h 808829"/>
              <a:gd name="connsiteX6" fmla="*/ 0 w 1361553"/>
              <a:gd name="connsiteY6" fmla="*/ 808829 h 808829"/>
              <a:gd name="connsiteX7" fmla="*/ 0 w 1361553"/>
              <a:gd name="connsiteY7" fmla="*/ 396326 h 808829"/>
              <a:gd name="connsiteX8" fmla="*/ 0 w 1361553"/>
              <a:gd name="connsiteY8" fmla="*/ 0 h 80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1553" h="808829" fill="none" extrusionOk="0">
                <a:moveTo>
                  <a:pt x="0" y="0"/>
                </a:moveTo>
                <a:cubicBezTo>
                  <a:pt x="180430" y="21320"/>
                  <a:pt x="515524" y="-5265"/>
                  <a:pt x="667161" y="0"/>
                </a:cubicBezTo>
                <a:cubicBezTo>
                  <a:pt x="818798" y="5265"/>
                  <a:pt x="1031430" y="-10591"/>
                  <a:pt x="1361553" y="0"/>
                </a:cubicBezTo>
                <a:cubicBezTo>
                  <a:pt x="1354398" y="87186"/>
                  <a:pt x="1379411" y="278750"/>
                  <a:pt x="1361553" y="388238"/>
                </a:cubicBezTo>
                <a:cubicBezTo>
                  <a:pt x="1343695" y="497726"/>
                  <a:pt x="1362059" y="635305"/>
                  <a:pt x="1361553" y="808829"/>
                </a:cubicBezTo>
                <a:cubicBezTo>
                  <a:pt x="1017641" y="796291"/>
                  <a:pt x="982988" y="816917"/>
                  <a:pt x="667161" y="808829"/>
                </a:cubicBezTo>
                <a:cubicBezTo>
                  <a:pt x="351334" y="800741"/>
                  <a:pt x="200486" y="841528"/>
                  <a:pt x="0" y="808829"/>
                </a:cubicBezTo>
                <a:cubicBezTo>
                  <a:pt x="12525" y="628179"/>
                  <a:pt x="19303" y="592956"/>
                  <a:pt x="0" y="396326"/>
                </a:cubicBezTo>
                <a:cubicBezTo>
                  <a:pt x="-19303" y="199696"/>
                  <a:pt x="-16051" y="173675"/>
                  <a:pt x="0" y="0"/>
                </a:cubicBezTo>
                <a:close/>
              </a:path>
              <a:path w="1361553" h="808829" stroke="0" extrusionOk="0">
                <a:moveTo>
                  <a:pt x="0" y="0"/>
                </a:moveTo>
                <a:cubicBezTo>
                  <a:pt x="203788" y="7711"/>
                  <a:pt x="518395" y="17050"/>
                  <a:pt x="653545" y="0"/>
                </a:cubicBezTo>
                <a:cubicBezTo>
                  <a:pt x="788695" y="-17050"/>
                  <a:pt x="1017012" y="33852"/>
                  <a:pt x="1361553" y="0"/>
                </a:cubicBezTo>
                <a:cubicBezTo>
                  <a:pt x="1348594" y="195114"/>
                  <a:pt x="1352744" y="262558"/>
                  <a:pt x="1361553" y="404415"/>
                </a:cubicBezTo>
                <a:cubicBezTo>
                  <a:pt x="1370362" y="546273"/>
                  <a:pt x="1367240" y="629422"/>
                  <a:pt x="1361553" y="808829"/>
                </a:cubicBezTo>
                <a:cubicBezTo>
                  <a:pt x="1207800" y="821853"/>
                  <a:pt x="967960" y="802071"/>
                  <a:pt x="694392" y="808829"/>
                </a:cubicBezTo>
                <a:cubicBezTo>
                  <a:pt x="420824" y="815587"/>
                  <a:pt x="261673" y="789499"/>
                  <a:pt x="0" y="808829"/>
                </a:cubicBezTo>
                <a:cubicBezTo>
                  <a:pt x="8179" y="606856"/>
                  <a:pt x="-9912" y="589843"/>
                  <a:pt x="0" y="396326"/>
                </a:cubicBezTo>
                <a:cubicBezTo>
                  <a:pt x="9912" y="202809"/>
                  <a:pt x="-4421" y="189756"/>
                  <a:pt x="0" y="0"/>
                </a:cubicBezTo>
                <a:close/>
              </a:path>
            </a:pathLst>
          </a:custGeom>
          <a:solidFill>
            <a:srgbClr val="66FFCC"/>
          </a:solidFill>
          <a:ln>
            <a:extLst>
              <a:ext uri="{C807C97D-BFC1-408E-A445-0C87EB9F89A2}">
                <ask:lineSketchStyleProps xmlns:ask="http://schemas.microsoft.com/office/drawing/2018/sketchyshapes" sd="2340764881">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2">
                    <a:lumMod val="50000"/>
                  </a:schemeClr>
                </a:solidFill>
                <a:latin typeface="HGS創英角ﾎﾟｯﾌﾟ体" panose="040B0A00000000000000" pitchFamily="50" charset="-128"/>
                <a:ea typeface="HGS創英角ﾎﾟｯﾌﾟ体" panose="040B0A00000000000000" pitchFamily="50" charset="-128"/>
              </a:rPr>
              <a:t>軽作業</a:t>
            </a:r>
          </a:p>
        </p:txBody>
      </p:sp>
      <p:sp>
        <p:nvSpPr>
          <p:cNvPr id="5" name="正方形/長方形 4">
            <a:extLst>
              <a:ext uri="{FF2B5EF4-FFF2-40B4-BE49-F238E27FC236}">
                <a16:creationId xmlns:a16="http://schemas.microsoft.com/office/drawing/2014/main" id="{0AA91BC3-6A9D-4A46-ACDB-C7B8D222F721}"/>
              </a:ext>
            </a:extLst>
          </p:cNvPr>
          <p:cNvSpPr/>
          <p:nvPr/>
        </p:nvSpPr>
        <p:spPr>
          <a:xfrm>
            <a:off x="3959043" y="1748007"/>
            <a:ext cx="1206499" cy="918912"/>
          </a:xfrm>
          <a:custGeom>
            <a:avLst/>
            <a:gdLst>
              <a:gd name="connsiteX0" fmla="*/ 0 w 1206499"/>
              <a:gd name="connsiteY0" fmla="*/ 0 h 918912"/>
              <a:gd name="connsiteX1" fmla="*/ 591185 w 1206499"/>
              <a:gd name="connsiteY1" fmla="*/ 0 h 918912"/>
              <a:gd name="connsiteX2" fmla="*/ 1206499 w 1206499"/>
              <a:gd name="connsiteY2" fmla="*/ 0 h 918912"/>
              <a:gd name="connsiteX3" fmla="*/ 1206499 w 1206499"/>
              <a:gd name="connsiteY3" fmla="*/ 431889 h 918912"/>
              <a:gd name="connsiteX4" fmla="*/ 1206499 w 1206499"/>
              <a:gd name="connsiteY4" fmla="*/ 918912 h 918912"/>
              <a:gd name="connsiteX5" fmla="*/ 627379 w 1206499"/>
              <a:gd name="connsiteY5" fmla="*/ 918912 h 918912"/>
              <a:gd name="connsiteX6" fmla="*/ 0 w 1206499"/>
              <a:gd name="connsiteY6" fmla="*/ 918912 h 918912"/>
              <a:gd name="connsiteX7" fmla="*/ 0 w 1206499"/>
              <a:gd name="connsiteY7" fmla="*/ 459456 h 918912"/>
              <a:gd name="connsiteX8" fmla="*/ 0 w 1206499"/>
              <a:gd name="connsiteY8" fmla="*/ 0 h 918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6499" h="918912" fill="none" extrusionOk="0">
                <a:moveTo>
                  <a:pt x="0" y="0"/>
                </a:moveTo>
                <a:cubicBezTo>
                  <a:pt x="163956" y="-26094"/>
                  <a:pt x="428767" y="18585"/>
                  <a:pt x="591185" y="0"/>
                </a:cubicBezTo>
                <a:cubicBezTo>
                  <a:pt x="753604" y="-18585"/>
                  <a:pt x="1068663" y="22152"/>
                  <a:pt x="1206499" y="0"/>
                </a:cubicBezTo>
                <a:cubicBezTo>
                  <a:pt x="1187297" y="195043"/>
                  <a:pt x="1192264" y="288978"/>
                  <a:pt x="1206499" y="431889"/>
                </a:cubicBezTo>
                <a:cubicBezTo>
                  <a:pt x="1220734" y="574800"/>
                  <a:pt x="1221190" y="769369"/>
                  <a:pt x="1206499" y="918912"/>
                </a:cubicBezTo>
                <a:cubicBezTo>
                  <a:pt x="1062146" y="905859"/>
                  <a:pt x="871621" y="898471"/>
                  <a:pt x="627379" y="918912"/>
                </a:cubicBezTo>
                <a:cubicBezTo>
                  <a:pt x="383137" y="939353"/>
                  <a:pt x="142765" y="898300"/>
                  <a:pt x="0" y="918912"/>
                </a:cubicBezTo>
                <a:cubicBezTo>
                  <a:pt x="18905" y="719001"/>
                  <a:pt x="-9500" y="591522"/>
                  <a:pt x="0" y="459456"/>
                </a:cubicBezTo>
                <a:cubicBezTo>
                  <a:pt x="9500" y="327390"/>
                  <a:pt x="19374" y="196190"/>
                  <a:pt x="0" y="0"/>
                </a:cubicBezTo>
                <a:close/>
              </a:path>
              <a:path w="1206499" h="918912" stroke="0" extrusionOk="0">
                <a:moveTo>
                  <a:pt x="0" y="0"/>
                </a:moveTo>
                <a:cubicBezTo>
                  <a:pt x="303359" y="11747"/>
                  <a:pt x="458026" y="5104"/>
                  <a:pt x="615314" y="0"/>
                </a:cubicBezTo>
                <a:cubicBezTo>
                  <a:pt x="772602" y="-5104"/>
                  <a:pt x="937131" y="19089"/>
                  <a:pt x="1206499" y="0"/>
                </a:cubicBezTo>
                <a:cubicBezTo>
                  <a:pt x="1200785" y="93023"/>
                  <a:pt x="1195173" y="301136"/>
                  <a:pt x="1206499" y="459456"/>
                </a:cubicBezTo>
                <a:cubicBezTo>
                  <a:pt x="1217825" y="617776"/>
                  <a:pt x="1214772" y="704555"/>
                  <a:pt x="1206499" y="918912"/>
                </a:cubicBezTo>
                <a:cubicBezTo>
                  <a:pt x="968105" y="905521"/>
                  <a:pt x="863703" y="940573"/>
                  <a:pt x="639444" y="918912"/>
                </a:cubicBezTo>
                <a:cubicBezTo>
                  <a:pt x="415185" y="897251"/>
                  <a:pt x="316165" y="909430"/>
                  <a:pt x="0" y="918912"/>
                </a:cubicBezTo>
                <a:cubicBezTo>
                  <a:pt x="-8333" y="805078"/>
                  <a:pt x="-17392" y="648158"/>
                  <a:pt x="0" y="450267"/>
                </a:cubicBezTo>
                <a:cubicBezTo>
                  <a:pt x="17392" y="252376"/>
                  <a:pt x="16" y="163311"/>
                  <a:pt x="0" y="0"/>
                </a:cubicBezTo>
                <a:close/>
              </a:path>
            </a:pathLst>
          </a:custGeom>
          <a:solidFill>
            <a:srgbClr val="FFCCFF"/>
          </a:solidFill>
          <a:ln>
            <a:extLst>
              <a:ext uri="{C807C97D-BFC1-408E-A445-0C87EB9F89A2}">
                <ask:lineSketchStyleProps xmlns:ask="http://schemas.microsoft.com/office/drawing/2018/sketchyshapes" sd="87876019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2">
                    <a:lumMod val="50000"/>
                  </a:schemeClr>
                </a:solidFill>
                <a:latin typeface="HGS創英角ﾎﾟｯﾌﾟ体" panose="040B0A00000000000000" pitchFamily="50" charset="-128"/>
                <a:ea typeface="HGS創英角ﾎﾟｯﾌﾟ体" panose="040B0A00000000000000" pitchFamily="50" charset="-128"/>
              </a:rPr>
              <a:t>設備保全</a:t>
            </a:r>
          </a:p>
        </p:txBody>
      </p:sp>
      <p:sp>
        <p:nvSpPr>
          <p:cNvPr id="6" name="正方形/長方形 5">
            <a:extLst>
              <a:ext uri="{FF2B5EF4-FFF2-40B4-BE49-F238E27FC236}">
                <a16:creationId xmlns:a16="http://schemas.microsoft.com/office/drawing/2014/main" id="{AF48AAD5-23CA-4D7C-B5FC-CB4E70C5BC98}"/>
              </a:ext>
            </a:extLst>
          </p:cNvPr>
          <p:cNvSpPr/>
          <p:nvPr/>
        </p:nvSpPr>
        <p:spPr>
          <a:xfrm>
            <a:off x="1978197" y="1761649"/>
            <a:ext cx="1797952" cy="905270"/>
          </a:xfrm>
          <a:custGeom>
            <a:avLst/>
            <a:gdLst>
              <a:gd name="connsiteX0" fmla="*/ 0 w 1797952"/>
              <a:gd name="connsiteY0" fmla="*/ 0 h 905270"/>
              <a:gd name="connsiteX1" fmla="*/ 617297 w 1797952"/>
              <a:gd name="connsiteY1" fmla="*/ 0 h 905270"/>
              <a:gd name="connsiteX2" fmla="*/ 1234594 w 1797952"/>
              <a:gd name="connsiteY2" fmla="*/ 0 h 905270"/>
              <a:gd name="connsiteX3" fmla="*/ 1797952 w 1797952"/>
              <a:gd name="connsiteY3" fmla="*/ 0 h 905270"/>
              <a:gd name="connsiteX4" fmla="*/ 1797952 w 1797952"/>
              <a:gd name="connsiteY4" fmla="*/ 461688 h 905270"/>
              <a:gd name="connsiteX5" fmla="*/ 1797952 w 1797952"/>
              <a:gd name="connsiteY5" fmla="*/ 905270 h 905270"/>
              <a:gd name="connsiteX6" fmla="*/ 1216614 w 1797952"/>
              <a:gd name="connsiteY6" fmla="*/ 905270 h 905270"/>
              <a:gd name="connsiteX7" fmla="*/ 617297 w 1797952"/>
              <a:gd name="connsiteY7" fmla="*/ 905270 h 905270"/>
              <a:gd name="connsiteX8" fmla="*/ 0 w 1797952"/>
              <a:gd name="connsiteY8" fmla="*/ 905270 h 905270"/>
              <a:gd name="connsiteX9" fmla="*/ 0 w 1797952"/>
              <a:gd name="connsiteY9" fmla="*/ 443582 h 905270"/>
              <a:gd name="connsiteX10" fmla="*/ 0 w 1797952"/>
              <a:gd name="connsiteY10" fmla="*/ 0 h 9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7952" h="905270" fill="none" extrusionOk="0">
                <a:moveTo>
                  <a:pt x="0" y="0"/>
                </a:moveTo>
                <a:cubicBezTo>
                  <a:pt x="266642" y="-29425"/>
                  <a:pt x="472104" y="-17586"/>
                  <a:pt x="617297" y="0"/>
                </a:cubicBezTo>
                <a:cubicBezTo>
                  <a:pt x="762490" y="17586"/>
                  <a:pt x="991030" y="2731"/>
                  <a:pt x="1234594" y="0"/>
                </a:cubicBezTo>
                <a:cubicBezTo>
                  <a:pt x="1478158" y="-2731"/>
                  <a:pt x="1550528" y="-10179"/>
                  <a:pt x="1797952" y="0"/>
                </a:cubicBezTo>
                <a:cubicBezTo>
                  <a:pt x="1783610" y="194789"/>
                  <a:pt x="1795699" y="298128"/>
                  <a:pt x="1797952" y="461688"/>
                </a:cubicBezTo>
                <a:cubicBezTo>
                  <a:pt x="1800205" y="625248"/>
                  <a:pt x="1785492" y="736691"/>
                  <a:pt x="1797952" y="905270"/>
                </a:cubicBezTo>
                <a:cubicBezTo>
                  <a:pt x="1566447" y="889709"/>
                  <a:pt x="1493063" y="913645"/>
                  <a:pt x="1216614" y="905270"/>
                </a:cubicBezTo>
                <a:cubicBezTo>
                  <a:pt x="940165" y="896895"/>
                  <a:pt x="740785" y="882585"/>
                  <a:pt x="617297" y="905270"/>
                </a:cubicBezTo>
                <a:cubicBezTo>
                  <a:pt x="493809" y="927955"/>
                  <a:pt x="265944" y="931161"/>
                  <a:pt x="0" y="905270"/>
                </a:cubicBezTo>
                <a:cubicBezTo>
                  <a:pt x="-974" y="712399"/>
                  <a:pt x="-13629" y="611589"/>
                  <a:pt x="0" y="443582"/>
                </a:cubicBezTo>
                <a:cubicBezTo>
                  <a:pt x="13629" y="275575"/>
                  <a:pt x="-6751" y="124658"/>
                  <a:pt x="0" y="0"/>
                </a:cubicBezTo>
                <a:close/>
              </a:path>
              <a:path w="1797952" h="905270" stroke="0" extrusionOk="0">
                <a:moveTo>
                  <a:pt x="0" y="0"/>
                </a:moveTo>
                <a:cubicBezTo>
                  <a:pt x="194960" y="1138"/>
                  <a:pt x="318024" y="15727"/>
                  <a:pt x="545379" y="0"/>
                </a:cubicBezTo>
                <a:cubicBezTo>
                  <a:pt x="772734" y="-15727"/>
                  <a:pt x="962229" y="-23111"/>
                  <a:pt x="1144696" y="0"/>
                </a:cubicBezTo>
                <a:cubicBezTo>
                  <a:pt x="1327163" y="23111"/>
                  <a:pt x="1568950" y="-238"/>
                  <a:pt x="1797952" y="0"/>
                </a:cubicBezTo>
                <a:cubicBezTo>
                  <a:pt x="1776239" y="197210"/>
                  <a:pt x="1805567" y="342530"/>
                  <a:pt x="1797952" y="443582"/>
                </a:cubicBezTo>
                <a:cubicBezTo>
                  <a:pt x="1790337" y="544634"/>
                  <a:pt x="1783254" y="773953"/>
                  <a:pt x="1797952" y="905270"/>
                </a:cubicBezTo>
                <a:cubicBezTo>
                  <a:pt x="1625236" y="879354"/>
                  <a:pt x="1365139" y="928362"/>
                  <a:pt x="1198635" y="905270"/>
                </a:cubicBezTo>
                <a:cubicBezTo>
                  <a:pt x="1032131" y="882178"/>
                  <a:pt x="766029" y="878334"/>
                  <a:pt x="635276" y="905270"/>
                </a:cubicBezTo>
                <a:cubicBezTo>
                  <a:pt x="504523" y="932206"/>
                  <a:pt x="306350" y="897546"/>
                  <a:pt x="0" y="905270"/>
                </a:cubicBezTo>
                <a:cubicBezTo>
                  <a:pt x="4846" y="812407"/>
                  <a:pt x="-17978" y="551390"/>
                  <a:pt x="0" y="461688"/>
                </a:cubicBezTo>
                <a:cubicBezTo>
                  <a:pt x="17978" y="371986"/>
                  <a:pt x="-9822" y="154086"/>
                  <a:pt x="0" y="0"/>
                </a:cubicBezTo>
                <a:close/>
              </a:path>
            </a:pathLst>
          </a:custGeom>
          <a:solidFill>
            <a:srgbClr val="CCFFFF"/>
          </a:solidFill>
          <a:ln>
            <a:extLst>
              <a:ext uri="{C807C97D-BFC1-408E-A445-0C87EB9F89A2}">
                <ask:lineSketchStyleProps xmlns:ask="http://schemas.microsoft.com/office/drawing/2018/sketchyshapes" sd="62562501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2">
                    <a:lumMod val="50000"/>
                  </a:schemeClr>
                </a:solidFill>
                <a:latin typeface="HGS創英角ﾎﾟｯﾌﾟ体" panose="040B0A00000000000000" pitchFamily="50" charset="-128"/>
                <a:ea typeface="HGS創英角ﾎﾟｯﾌﾟ体" panose="040B0A00000000000000" pitchFamily="50" charset="-128"/>
              </a:rPr>
              <a:t>フォークリフト</a:t>
            </a:r>
          </a:p>
        </p:txBody>
      </p:sp>
      <p:sp>
        <p:nvSpPr>
          <p:cNvPr id="7" name="正方形/長方形 6">
            <a:extLst>
              <a:ext uri="{FF2B5EF4-FFF2-40B4-BE49-F238E27FC236}">
                <a16:creationId xmlns:a16="http://schemas.microsoft.com/office/drawing/2014/main" id="{CE88EE71-B8C4-43F4-9ECF-1320DF5DDB04}"/>
              </a:ext>
            </a:extLst>
          </p:cNvPr>
          <p:cNvSpPr/>
          <p:nvPr/>
        </p:nvSpPr>
        <p:spPr>
          <a:xfrm>
            <a:off x="203452" y="1782999"/>
            <a:ext cx="1569532" cy="883920"/>
          </a:xfrm>
          <a:custGeom>
            <a:avLst/>
            <a:gdLst>
              <a:gd name="connsiteX0" fmla="*/ 0 w 1569532"/>
              <a:gd name="connsiteY0" fmla="*/ 0 h 883920"/>
              <a:gd name="connsiteX1" fmla="*/ 523177 w 1569532"/>
              <a:gd name="connsiteY1" fmla="*/ 0 h 883920"/>
              <a:gd name="connsiteX2" fmla="*/ 1062050 w 1569532"/>
              <a:gd name="connsiteY2" fmla="*/ 0 h 883920"/>
              <a:gd name="connsiteX3" fmla="*/ 1569532 w 1569532"/>
              <a:gd name="connsiteY3" fmla="*/ 0 h 883920"/>
              <a:gd name="connsiteX4" fmla="*/ 1569532 w 1569532"/>
              <a:gd name="connsiteY4" fmla="*/ 433121 h 883920"/>
              <a:gd name="connsiteX5" fmla="*/ 1569532 w 1569532"/>
              <a:gd name="connsiteY5" fmla="*/ 883920 h 883920"/>
              <a:gd name="connsiteX6" fmla="*/ 1030659 w 1569532"/>
              <a:gd name="connsiteY6" fmla="*/ 883920 h 883920"/>
              <a:gd name="connsiteX7" fmla="*/ 523177 w 1569532"/>
              <a:gd name="connsiteY7" fmla="*/ 883920 h 883920"/>
              <a:gd name="connsiteX8" fmla="*/ 0 w 1569532"/>
              <a:gd name="connsiteY8" fmla="*/ 883920 h 883920"/>
              <a:gd name="connsiteX9" fmla="*/ 0 w 1569532"/>
              <a:gd name="connsiteY9" fmla="*/ 424282 h 883920"/>
              <a:gd name="connsiteX10" fmla="*/ 0 w 1569532"/>
              <a:gd name="connsiteY10" fmla="*/ 0 h 88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9532" h="883920" fill="none" extrusionOk="0">
                <a:moveTo>
                  <a:pt x="0" y="0"/>
                </a:moveTo>
                <a:cubicBezTo>
                  <a:pt x="162566" y="10696"/>
                  <a:pt x="349890" y="-14152"/>
                  <a:pt x="523177" y="0"/>
                </a:cubicBezTo>
                <a:cubicBezTo>
                  <a:pt x="696464" y="14152"/>
                  <a:pt x="944386" y="11528"/>
                  <a:pt x="1062050" y="0"/>
                </a:cubicBezTo>
                <a:cubicBezTo>
                  <a:pt x="1179714" y="-11528"/>
                  <a:pt x="1334276" y="-10272"/>
                  <a:pt x="1569532" y="0"/>
                </a:cubicBezTo>
                <a:cubicBezTo>
                  <a:pt x="1578364" y="172827"/>
                  <a:pt x="1567706" y="258726"/>
                  <a:pt x="1569532" y="433121"/>
                </a:cubicBezTo>
                <a:cubicBezTo>
                  <a:pt x="1571358" y="607516"/>
                  <a:pt x="1564153" y="785040"/>
                  <a:pt x="1569532" y="883920"/>
                </a:cubicBezTo>
                <a:cubicBezTo>
                  <a:pt x="1322557" y="890760"/>
                  <a:pt x="1166823" y="896014"/>
                  <a:pt x="1030659" y="883920"/>
                </a:cubicBezTo>
                <a:cubicBezTo>
                  <a:pt x="894495" y="871826"/>
                  <a:pt x="654652" y="864059"/>
                  <a:pt x="523177" y="883920"/>
                </a:cubicBezTo>
                <a:cubicBezTo>
                  <a:pt x="391702" y="903781"/>
                  <a:pt x="204853" y="902574"/>
                  <a:pt x="0" y="883920"/>
                </a:cubicBezTo>
                <a:cubicBezTo>
                  <a:pt x="14964" y="764024"/>
                  <a:pt x="3901" y="580190"/>
                  <a:pt x="0" y="424282"/>
                </a:cubicBezTo>
                <a:cubicBezTo>
                  <a:pt x="-3901" y="268374"/>
                  <a:pt x="-7414" y="143981"/>
                  <a:pt x="0" y="0"/>
                </a:cubicBezTo>
                <a:close/>
              </a:path>
              <a:path w="1569532" h="883920" stroke="0" extrusionOk="0">
                <a:moveTo>
                  <a:pt x="0" y="0"/>
                </a:moveTo>
                <a:cubicBezTo>
                  <a:pt x="141836" y="-16358"/>
                  <a:pt x="258801" y="20490"/>
                  <a:pt x="507482" y="0"/>
                </a:cubicBezTo>
                <a:cubicBezTo>
                  <a:pt x="756163" y="-20490"/>
                  <a:pt x="897919" y="1836"/>
                  <a:pt x="1014964" y="0"/>
                </a:cubicBezTo>
                <a:cubicBezTo>
                  <a:pt x="1132009" y="-1836"/>
                  <a:pt x="1360987" y="-22404"/>
                  <a:pt x="1569532" y="0"/>
                </a:cubicBezTo>
                <a:cubicBezTo>
                  <a:pt x="1547059" y="219757"/>
                  <a:pt x="1568120" y="228388"/>
                  <a:pt x="1569532" y="450799"/>
                </a:cubicBezTo>
                <a:cubicBezTo>
                  <a:pt x="1570944" y="673210"/>
                  <a:pt x="1553268" y="711256"/>
                  <a:pt x="1569532" y="883920"/>
                </a:cubicBezTo>
                <a:cubicBezTo>
                  <a:pt x="1304216" y="868569"/>
                  <a:pt x="1203230" y="898802"/>
                  <a:pt x="1030659" y="883920"/>
                </a:cubicBezTo>
                <a:cubicBezTo>
                  <a:pt x="858088" y="869038"/>
                  <a:pt x="675205" y="886224"/>
                  <a:pt x="554568" y="883920"/>
                </a:cubicBezTo>
                <a:cubicBezTo>
                  <a:pt x="433931" y="881616"/>
                  <a:pt x="236872" y="873351"/>
                  <a:pt x="0" y="883920"/>
                </a:cubicBezTo>
                <a:cubicBezTo>
                  <a:pt x="-17090" y="679491"/>
                  <a:pt x="18739" y="626634"/>
                  <a:pt x="0" y="459638"/>
                </a:cubicBezTo>
                <a:cubicBezTo>
                  <a:pt x="-18739" y="292642"/>
                  <a:pt x="-1617" y="184071"/>
                  <a:pt x="0" y="0"/>
                </a:cubicBezTo>
                <a:close/>
              </a:path>
            </a:pathLst>
          </a:custGeom>
          <a:solidFill>
            <a:srgbClr val="CCCCFF"/>
          </a:solidFill>
          <a:ln>
            <a:extLst>
              <a:ext uri="{C807C97D-BFC1-408E-A445-0C87EB9F89A2}">
                <ask:lineSketchStyleProps xmlns:ask="http://schemas.microsoft.com/office/drawing/2018/sketchyshapes" sd="3066130187">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2">
                    <a:lumMod val="50000"/>
                  </a:schemeClr>
                </a:solidFill>
                <a:latin typeface="HGS創英角ﾎﾟｯﾌﾟ体" panose="040B0A00000000000000" pitchFamily="50" charset="-128"/>
                <a:ea typeface="HGS創英角ﾎﾟｯﾌﾟ体" panose="040B0A00000000000000" pitchFamily="50" charset="-128"/>
              </a:rPr>
              <a:t>一般事務</a:t>
            </a:r>
            <a:endParaRPr kumimoji="1" lang="en-US" altLang="ja-JP" dirty="0">
              <a:solidFill>
                <a:schemeClr val="bg2">
                  <a:lumMod val="50000"/>
                </a:schemeClr>
              </a:solidFill>
              <a:latin typeface="HGS創英角ﾎﾟｯﾌﾟ体" panose="040B0A00000000000000" pitchFamily="50" charset="-128"/>
              <a:ea typeface="HGS創英角ﾎﾟｯﾌﾟ体" panose="040B0A00000000000000" pitchFamily="50" charset="-128"/>
            </a:endParaRPr>
          </a:p>
          <a:p>
            <a:pPr algn="ctr"/>
            <a:r>
              <a:rPr kumimoji="1" lang="ja-JP" altLang="en-US" dirty="0">
                <a:solidFill>
                  <a:schemeClr val="bg2">
                    <a:lumMod val="50000"/>
                  </a:schemeClr>
                </a:solidFill>
                <a:latin typeface="HGS創英角ﾎﾟｯﾌﾟ体" panose="040B0A00000000000000" pitchFamily="50" charset="-128"/>
                <a:ea typeface="HGS創英角ﾎﾟｯﾌﾟ体" panose="040B0A00000000000000" pitchFamily="50" charset="-128"/>
              </a:rPr>
              <a:t>・</a:t>
            </a:r>
            <a:endParaRPr kumimoji="1" lang="en-US" altLang="ja-JP" dirty="0">
              <a:solidFill>
                <a:schemeClr val="bg2">
                  <a:lumMod val="50000"/>
                </a:schemeClr>
              </a:solidFill>
              <a:latin typeface="HGS創英角ﾎﾟｯﾌﾟ体" panose="040B0A00000000000000" pitchFamily="50" charset="-128"/>
              <a:ea typeface="HGS創英角ﾎﾟｯﾌﾟ体" panose="040B0A00000000000000" pitchFamily="50" charset="-128"/>
            </a:endParaRPr>
          </a:p>
          <a:p>
            <a:pPr algn="ctr"/>
            <a:r>
              <a:rPr kumimoji="1" lang="ja-JP" altLang="en-US" dirty="0">
                <a:solidFill>
                  <a:schemeClr val="bg2">
                    <a:lumMod val="50000"/>
                  </a:schemeClr>
                </a:solidFill>
                <a:latin typeface="HGS創英角ﾎﾟｯﾌﾟ体" panose="040B0A00000000000000" pitchFamily="50" charset="-128"/>
                <a:ea typeface="HGS創英角ﾎﾟｯﾌﾟ体" panose="040B0A00000000000000" pitchFamily="50" charset="-128"/>
              </a:rPr>
              <a:t>経理事務</a:t>
            </a:r>
          </a:p>
        </p:txBody>
      </p:sp>
      <p:sp>
        <p:nvSpPr>
          <p:cNvPr id="8" name="正方形/長方形 7">
            <a:extLst>
              <a:ext uri="{FF2B5EF4-FFF2-40B4-BE49-F238E27FC236}">
                <a16:creationId xmlns:a16="http://schemas.microsoft.com/office/drawing/2014/main" id="{BFC21BA3-D3C0-4813-8C1E-48B209F6069A}"/>
              </a:ext>
            </a:extLst>
          </p:cNvPr>
          <p:cNvSpPr/>
          <p:nvPr/>
        </p:nvSpPr>
        <p:spPr>
          <a:xfrm>
            <a:off x="203452" y="2783374"/>
            <a:ext cx="1470709" cy="782367"/>
          </a:xfrm>
          <a:custGeom>
            <a:avLst/>
            <a:gdLst>
              <a:gd name="connsiteX0" fmla="*/ 0 w 1470709"/>
              <a:gd name="connsiteY0" fmla="*/ 0 h 782367"/>
              <a:gd name="connsiteX1" fmla="*/ 490236 w 1470709"/>
              <a:gd name="connsiteY1" fmla="*/ 0 h 782367"/>
              <a:gd name="connsiteX2" fmla="*/ 951058 w 1470709"/>
              <a:gd name="connsiteY2" fmla="*/ 0 h 782367"/>
              <a:gd name="connsiteX3" fmla="*/ 1470709 w 1470709"/>
              <a:gd name="connsiteY3" fmla="*/ 0 h 782367"/>
              <a:gd name="connsiteX4" fmla="*/ 1470709 w 1470709"/>
              <a:gd name="connsiteY4" fmla="*/ 406831 h 782367"/>
              <a:gd name="connsiteX5" fmla="*/ 1470709 w 1470709"/>
              <a:gd name="connsiteY5" fmla="*/ 782367 h 782367"/>
              <a:gd name="connsiteX6" fmla="*/ 995180 w 1470709"/>
              <a:gd name="connsiteY6" fmla="*/ 782367 h 782367"/>
              <a:gd name="connsiteX7" fmla="*/ 490236 w 1470709"/>
              <a:gd name="connsiteY7" fmla="*/ 782367 h 782367"/>
              <a:gd name="connsiteX8" fmla="*/ 0 w 1470709"/>
              <a:gd name="connsiteY8" fmla="*/ 782367 h 782367"/>
              <a:gd name="connsiteX9" fmla="*/ 0 w 1470709"/>
              <a:gd name="connsiteY9" fmla="*/ 391184 h 782367"/>
              <a:gd name="connsiteX10" fmla="*/ 0 w 1470709"/>
              <a:gd name="connsiteY10" fmla="*/ 0 h 78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0709" h="782367" fill="none" extrusionOk="0">
                <a:moveTo>
                  <a:pt x="0" y="0"/>
                </a:moveTo>
                <a:cubicBezTo>
                  <a:pt x="197420" y="-14145"/>
                  <a:pt x="259872" y="-24140"/>
                  <a:pt x="490236" y="0"/>
                </a:cubicBezTo>
                <a:cubicBezTo>
                  <a:pt x="720600" y="24140"/>
                  <a:pt x="858435" y="-2643"/>
                  <a:pt x="951058" y="0"/>
                </a:cubicBezTo>
                <a:cubicBezTo>
                  <a:pt x="1043681" y="2643"/>
                  <a:pt x="1217604" y="-20"/>
                  <a:pt x="1470709" y="0"/>
                </a:cubicBezTo>
                <a:cubicBezTo>
                  <a:pt x="1454182" y="96931"/>
                  <a:pt x="1489188" y="217972"/>
                  <a:pt x="1470709" y="406831"/>
                </a:cubicBezTo>
                <a:cubicBezTo>
                  <a:pt x="1452230" y="595690"/>
                  <a:pt x="1454363" y="606697"/>
                  <a:pt x="1470709" y="782367"/>
                </a:cubicBezTo>
                <a:cubicBezTo>
                  <a:pt x="1360651" y="797287"/>
                  <a:pt x="1219569" y="778796"/>
                  <a:pt x="995180" y="782367"/>
                </a:cubicBezTo>
                <a:cubicBezTo>
                  <a:pt x="770791" y="785938"/>
                  <a:pt x="646521" y="775811"/>
                  <a:pt x="490236" y="782367"/>
                </a:cubicBezTo>
                <a:cubicBezTo>
                  <a:pt x="333951" y="788923"/>
                  <a:pt x="219130" y="763320"/>
                  <a:pt x="0" y="782367"/>
                </a:cubicBezTo>
                <a:cubicBezTo>
                  <a:pt x="-10312" y="671529"/>
                  <a:pt x="15119" y="486599"/>
                  <a:pt x="0" y="391184"/>
                </a:cubicBezTo>
                <a:cubicBezTo>
                  <a:pt x="-15119" y="295769"/>
                  <a:pt x="-6011" y="164691"/>
                  <a:pt x="0" y="0"/>
                </a:cubicBezTo>
                <a:close/>
              </a:path>
              <a:path w="1470709" h="782367" stroke="0" extrusionOk="0">
                <a:moveTo>
                  <a:pt x="0" y="0"/>
                </a:moveTo>
                <a:cubicBezTo>
                  <a:pt x="211419" y="-1280"/>
                  <a:pt x="321259" y="-2096"/>
                  <a:pt x="446115" y="0"/>
                </a:cubicBezTo>
                <a:cubicBezTo>
                  <a:pt x="570971" y="2096"/>
                  <a:pt x="688431" y="-18345"/>
                  <a:pt x="892230" y="0"/>
                </a:cubicBezTo>
                <a:cubicBezTo>
                  <a:pt x="1096030" y="18345"/>
                  <a:pt x="1209311" y="-6885"/>
                  <a:pt x="1470709" y="0"/>
                </a:cubicBezTo>
                <a:cubicBezTo>
                  <a:pt x="1478700" y="147180"/>
                  <a:pt x="1457480" y="259332"/>
                  <a:pt x="1470709" y="383360"/>
                </a:cubicBezTo>
                <a:cubicBezTo>
                  <a:pt x="1483938" y="507388"/>
                  <a:pt x="1469198" y="646272"/>
                  <a:pt x="1470709" y="782367"/>
                </a:cubicBezTo>
                <a:cubicBezTo>
                  <a:pt x="1260101" y="766145"/>
                  <a:pt x="1235969" y="782332"/>
                  <a:pt x="1009887" y="782367"/>
                </a:cubicBezTo>
                <a:cubicBezTo>
                  <a:pt x="783805" y="782402"/>
                  <a:pt x="666786" y="767082"/>
                  <a:pt x="534358" y="782367"/>
                </a:cubicBezTo>
                <a:cubicBezTo>
                  <a:pt x="401930" y="797652"/>
                  <a:pt x="151826" y="796406"/>
                  <a:pt x="0" y="782367"/>
                </a:cubicBezTo>
                <a:cubicBezTo>
                  <a:pt x="-1606" y="673473"/>
                  <a:pt x="14106" y="495680"/>
                  <a:pt x="0" y="406831"/>
                </a:cubicBezTo>
                <a:cubicBezTo>
                  <a:pt x="-14106" y="317982"/>
                  <a:pt x="20145" y="83899"/>
                  <a:pt x="0" y="0"/>
                </a:cubicBezTo>
                <a:close/>
              </a:path>
            </a:pathLst>
          </a:custGeom>
          <a:solidFill>
            <a:srgbClr val="CCFFCC"/>
          </a:solidFill>
          <a:ln>
            <a:extLst>
              <a:ext uri="{C807C97D-BFC1-408E-A445-0C87EB9F89A2}">
                <ask:lineSketchStyleProps xmlns:ask="http://schemas.microsoft.com/office/drawing/2018/sketchyshapes" sd="197443524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2">
                    <a:lumMod val="50000"/>
                  </a:schemeClr>
                </a:solidFill>
                <a:latin typeface="HGS創英角ﾎﾟｯﾌﾟ体" panose="040B0A00000000000000" pitchFamily="50" charset="-128"/>
                <a:ea typeface="HGS創英角ﾎﾟｯﾌﾟ体" panose="040B0A00000000000000" pitchFamily="50" charset="-128"/>
              </a:rPr>
              <a:t>機器検査</a:t>
            </a:r>
            <a:endParaRPr kumimoji="1" lang="en-US" altLang="ja-JP" dirty="0">
              <a:solidFill>
                <a:schemeClr val="bg2">
                  <a:lumMod val="50000"/>
                </a:schemeClr>
              </a:solidFill>
              <a:latin typeface="HGS創英角ﾎﾟｯﾌﾟ体" panose="040B0A00000000000000" pitchFamily="50" charset="-128"/>
              <a:ea typeface="HGS創英角ﾎﾟｯﾌﾟ体" panose="040B0A00000000000000" pitchFamily="50" charset="-128"/>
            </a:endParaRPr>
          </a:p>
          <a:p>
            <a:pPr algn="ctr"/>
            <a:r>
              <a:rPr kumimoji="1" lang="ja-JP" altLang="en-US" dirty="0">
                <a:solidFill>
                  <a:schemeClr val="bg2">
                    <a:lumMod val="50000"/>
                  </a:schemeClr>
                </a:solidFill>
                <a:latin typeface="HGS創英角ﾎﾟｯﾌﾟ体" panose="040B0A00000000000000" pitchFamily="50" charset="-128"/>
                <a:ea typeface="HGS創英角ﾎﾟｯﾌﾟ体" panose="040B0A00000000000000" pitchFamily="50" charset="-128"/>
              </a:rPr>
              <a:t>・</a:t>
            </a:r>
            <a:endParaRPr kumimoji="1" lang="en-US" altLang="ja-JP" dirty="0">
              <a:solidFill>
                <a:schemeClr val="bg2">
                  <a:lumMod val="50000"/>
                </a:schemeClr>
              </a:solidFill>
              <a:latin typeface="HGS創英角ﾎﾟｯﾌﾟ体" panose="040B0A00000000000000" pitchFamily="50" charset="-128"/>
              <a:ea typeface="HGS創英角ﾎﾟｯﾌﾟ体" panose="040B0A00000000000000" pitchFamily="50" charset="-128"/>
            </a:endParaRPr>
          </a:p>
          <a:p>
            <a:pPr algn="ctr"/>
            <a:r>
              <a:rPr kumimoji="1" lang="ja-JP" altLang="en-US" dirty="0">
                <a:solidFill>
                  <a:schemeClr val="bg2">
                    <a:lumMod val="50000"/>
                  </a:schemeClr>
                </a:solidFill>
                <a:latin typeface="HGS創英角ﾎﾟｯﾌﾟ体" panose="040B0A00000000000000" pitchFamily="50" charset="-128"/>
                <a:ea typeface="HGS創英角ﾎﾟｯﾌﾟ体" panose="040B0A00000000000000" pitchFamily="50" charset="-128"/>
              </a:rPr>
              <a:t>目視検査</a:t>
            </a:r>
          </a:p>
        </p:txBody>
      </p:sp>
      <p:sp>
        <p:nvSpPr>
          <p:cNvPr id="9" name="正方形/長方形 8">
            <a:extLst>
              <a:ext uri="{FF2B5EF4-FFF2-40B4-BE49-F238E27FC236}">
                <a16:creationId xmlns:a16="http://schemas.microsoft.com/office/drawing/2014/main" id="{4F4B781D-9E5F-407C-8285-EB923FA2748C}"/>
              </a:ext>
            </a:extLst>
          </p:cNvPr>
          <p:cNvSpPr/>
          <p:nvPr/>
        </p:nvSpPr>
        <p:spPr>
          <a:xfrm>
            <a:off x="5749424" y="2498941"/>
            <a:ext cx="1060869" cy="1066800"/>
          </a:xfrm>
          <a:custGeom>
            <a:avLst/>
            <a:gdLst>
              <a:gd name="connsiteX0" fmla="*/ 0 w 1060869"/>
              <a:gd name="connsiteY0" fmla="*/ 0 h 1066800"/>
              <a:gd name="connsiteX1" fmla="*/ 551652 w 1060869"/>
              <a:gd name="connsiteY1" fmla="*/ 0 h 1066800"/>
              <a:gd name="connsiteX2" fmla="*/ 1060869 w 1060869"/>
              <a:gd name="connsiteY2" fmla="*/ 0 h 1066800"/>
              <a:gd name="connsiteX3" fmla="*/ 1060869 w 1060869"/>
              <a:gd name="connsiteY3" fmla="*/ 512064 h 1066800"/>
              <a:gd name="connsiteX4" fmla="*/ 1060869 w 1060869"/>
              <a:gd name="connsiteY4" fmla="*/ 1066800 h 1066800"/>
              <a:gd name="connsiteX5" fmla="*/ 562261 w 1060869"/>
              <a:gd name="connsiteY5" fmla="*/ 1066800 h 1066800"/>
              <a:gd name="connsiteX6" fmla="*/ 0 w 1060869"/>
              <a:gd name="connsiteY6" fmla="*/ 1066800 h 1066800"/>
              <a:gd name="connsiteX7" fmla="*/ 0 w 1060869"/>
              <a:gd name="connsiteY7" fmla="*/ 512064 h 1066800"/>
              <a:gd name="connsiteX8" fmla="*/ 0 w 1060869"/>
              <a:gd name="connsiteY8"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69" h="1066800" fill="none" extrusionOk="0">
                <a:moveTo>
                  <a:pt x="0" y="0"/>
                </a:moveTo>
                <a:cubicBezTo>
                  <a:pt x="116637" y="-13486"/>
                  <a:pt x="318416" y="17181"/>
                  <a:pt x="551652" y="0"/>
                </a:cubicBezTo>
                <a:cubicBezTo>
                  <a:pt x="784888" y="-17181"/>
                  <a:pt x="835320" y="18016"/>
                  <a:pt x="1060869" y="0"/>
                </a:cubicBezTo>
                <a:cubicBezTo>
                  <a:pt x="1085739" y="194725"/>
                  <a:pt x="1044334" y="292468"/>
                  <a:pt x="1060869" y="512064"/>
                </a:cubicBezTo>
                <a:cubicBezTo>
                  <a:pt x="1077404" y="731660"/>
                  <a:pt x="1050234" y="878810"/>
                  <a:pt x="1060869" y="1066800"/>
                </a:cubicBezTo>
                <a:cubicBezTo>
                  <a:pt x="930500" y="1076446"/>
                  <a:pt x="791959" y="1075459"/>
                  <a:pt x="562261" y="1066800"/>
                </a:cubicBezTo>
                <a:cubicBezTo>
                  <a:pt x="332563" y="1058141"/>
                  <a:pt x="116799" y="1074967"/>
                  <a:pt x="0" y="1066800"/>
                </a:cubicBezTo>
                <a:cubicBezTo>
                  <a:pt x="4119" y="852099"/>
                  <a:pt x="-15603" y="701010"/>
                  <a:pt x="0" y="512064"/>
                </a:cubicBezTo>
                <a:cubicBezTo>
                  <a:pt x="15603" y="323118"/>
                  <a:pt x="3131" y="133457"/>
                  <a:pt x="0" y="0"/>
                </a:cubicBezTo>
                <a:close/>
              </a:path>
              <a:path w="1060869" h="1066800" stroke="0" extrusionOk="0">
                <a:moveTo>
                  <a:pt x="0" y="0"/>
                </a:moveTo>
                <a:cubicBezTo>
                  <a:pt x="133211" y="-13430"/>
                  <a:pt x="404498" y="-11986"/>
                  <a:pt x="551652" y="0"/>
                </a:cubicBezTo>
                <a:cubicBezTo>
                  <a:pt x="698806" y="11986"/>
                  <a:pt x="833505" y="-10337"/>
                  <a:pt x="1060869" y="0"/>
                </a:cubicBezTo>
                <a:cubicBezTo>
                  <a:pt x="1060879" y="124153"/>
                  <a:pt x="1077548" y="386437"/>
                  <a:pt x="1060869" y="533400"/>
                </a:cubicBezTo>
                <a:cubicBezTo>
                  <a:pt x="1044190" y="680363"/>
                  <a:pt x="1048482" y="959295"/>
                  <a:pt x="1060869" y="1066800"/>
                </a:cubicBezTo>
                <a:cubicBezTo>
                  <a:pt x="930256" y="1068782"/>
                  <a:pt x="726997" y="1075710"/>
                  <a:pt x="509217" y="1066800"/>
                </a:cubicBezTo>
                <a:cubicBezTo>
                  <a:pt x="291437" y="1057890"/>
                  <a:pt x="187648" y="1056761"/>
                  <a:pt x="0" y="1066800"/>
                </a:cubicBezTo>
                <a:cubicBezTo>
                  <a:pt x="-5568" y="858941"/>
                  <a:pt x="3893" y="776327"/>
                  <a:pt x="0" y="554736"/>
                </a:cubicBezTo>
                <a:cubicBezTo>
                  <a:pt x="-3893" y="333145"/>
                  <a:pt x="-12922" y="167963"/>
                  <a:pt x="0" y="0"/>
                </a:cubicBezTo>
                <a:close/>
              </a:path>
            </a:pathLst>
          </a:custGeom>
          <a:solidFill>
            <a:srgbClr val="FFFFCC"/>
          </a:solidFill>
          <a:ln>
            <a:extLst>
              <a:ext uri="{C807C97D-BFC1-408E-A445-0C87EB9F89A2}">
                <ask:lineSketchStyleProps xmlns:ask="http://schemas.microsoft.com/office/drawing/2018/sketchyshapes" sd="91749338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2">
                    <a:lumMod val="50000"/>
                  </a:schemeClr>
                </a:solidFill>
                <a:latin typeface="HGS創英角ﾎﾟｯﾌﾟ体" panose="040B0A00000000000000" pitchFamily="50" charset="-128"/>
                <a:ea typeface="HGS創英角ﾎﾟｯﾌﾟ体" panose="040B0A00000000000000" pitchFamily="50" charset="-128"/>
              </a:rPr>
              <a:t>研究</a:t>
            </a:r>
            <a:br>
              <a:rPr kumimoji="1" lang="en-US" altLang="ja-JP" dirty="0">
                <a:solidFill>
                  <a:schemeClr val="bg2">
                    <a:lumMod val="50000"/>
                  </a:schemeClr>
                </a:solidFill>
                <a:latin typeface="HGS創英角ﾎﾟｯﾌﾟ体" panose="040B0A00000000000000" pitchFamily="50" charset="-128"/>
                <a:ea typeface="HGS創英角ﾎﾟｯﾌﾟ体" panose="040B0A00000000000000" pitchFamily="50" charset="-128"/>
              </a:rPr>
            </a:br>
            <a:r>
              <a:rPr kumimoji="1" lang="ja-JP" altLang="en-US" dirty="0">
                <a:solidFill>
                  <a:schemeClr val="bg2">
                    <a:lumMod val="50000"/>
                  </a:schemeClr>
                </a:solidFill>
                <a:latin typeface="HGS創英角ﾎﾟｯﾌﾟ体" panose="040B0A00000000000000" pitchFamily="50" charset="-128"/>
                <a:ea typeface="HGS創英角ﾎﾟｯﾌﾟ体" panose="040B0A00000000000000" pitchFamily="50" charset="-128"/>
              </a:rPr>
              <a:t>・</a:t>
            </a:r>
            <a:br>
              <a:rPr kumimoji="1" lang="en-US" altLang="ja-JP" dirty="0">
                <a:solidFill>
                  <a:schemeClr val="bg2">
                    <a:lumMod val="50000"/>
                  </a:schemeClr>
                </a:solidFill>
                <a:latin typeface="HGS創英角ﾎﾟｯﾌﾟ体" panose="040B0A00000000000000" pitchFamily="50" charset="-128"/>
                <a:ea typeface="HGS創英角ﾎﾟｯﾌﾟ体" panose="040B0A00000000000000" pitchFamily="50" charset="-128"/>
              </a:rPr>
            </a:br>
            <a:r>
              <a:rPr kumimoji="1" lang="ja-JP" altLang="en-US" dirty="0">
                <a:solidFill>
                  <a:schemeClr val="bg2">
                    <a:lumMod val="50000"/>
                  </a:schemeClr>
                </a:solidFill>
                <a:latin typeface="HGS創英角ﾎﾟｯﾌﾟ体" panose="040B0A00000000000000" pitchFamily="50" charset="-128"/>
                <a:ea typeface="HGS創英角ﾎﾟｯﾌﾟ体" panose="040B0A00000000000000" pitchFamily="50" charset="-128"/>
              </a:rPr>
              <a:t>分析</a:t>
            </a:r>
          </a:p>
        </p:txBody>
      </p:sp>
      <p:sp>
        <p:nvSpPr>
          <p:cNvPr id="13" name="テキスト ボックス 12">
            <a:extLst>
              <a:ext uri="{FF2B5EF4-FFF2-40B4-BE49-F238E27FC236}">
                <a16:creationId xmlns:a16="http://schemas.microsoft.com/office/drawing/2014/main" id="{B93BE874-C7B8-462B-A95A-4D8799EECFDB}"/>
              </a:ext>
            </a:extLst>
          </p:cNvPr>
          <p:cNvSpPr txBox="1"/>
          <p:nvPr/>
        </p:nvSpPr>
        <p:spPr>
          <a:xfrm>
            <a:off x="156859" y="190206"/>
            <a:ext cx="4910373" cy="830997"/>
          </a:xfrm>
          <a:prstGeom prst="rect">
            <a:avLst/>
          </a:prstGeom>
          <a:noFill/>
        </p:spPr>
        <p:txBody>
          <a:bodyPr wrap="square" rtlCol="0">
            <a:spAutoFit/>
          </a:bodyPr>
          <a:lstStyle/>
          <a:p>
            <a:r>
              <a:rPr kumimoji="1" lang="ja-JP" altLang="en-US" sz="2400" dirty="0">
                <a:solidFill>
                  <a:srgbClr val="FFC000"/>
                </a:solidFill>
                <a:latin typeface="HGP創英角ﾎﾟｯﾌﾟ体" panose="040B0A00000000000000" pitchFamily="50" charset="-128"/>
                <a:ea typeface="HGP創英角ﾎﾟｯﾌﾟ体" panose="040B0A00000000000000" pitchFamily="50" charset="-128"/>
              </a:rPr>
              <a:t>気になる職種・条件がある方は</a:t>
            </a:r>
            <a:endParaRPr kumimoji="1" lang="en-US" altLang="ja-JP" sz="2400" dirty="0">
              <a:solidFill>
                <a:srgbClr val="FFC000"/>
              </a:solidFill>
              <a:latin typeface="HGP創英角ﾎﾟｯﾌﾟ体" panose="040B0A00000000000000" pitchFamily="50" charset="-128"/>
              <a:ea typeface="HGP創英角ﾎﾟｯﾌﾟ体" panose="040B0A00000000000000" pitchFamily="50" charset="-128"/>
            </a:endParaRPr>
          </a:p>
          <a:p>
            <a:r>
              <a:rPr kumimoji="1" lang="ja-JP" altLang="en-US" sz="2400" dirty="0">
                <a:solidFill>
                  <a:srgbClr val="FFC000"/>
                </a:solidFill>
                <a:latin typeface="HGP創英角ﾎﾟｯﾌﾟ体" panose="040B0A00000000000000" pitchFamily="50" charset="-128"/>
                <a:ea typeface="HGP創英角ﾎﾟｯﾌﾟ体" panose="040B0A00000000000000" pitchFamily="50" charset="-128"/>
              </a:rPr>
              <a:t>是非ご連絡ください。</a:t>
            </a:r>
          </a:p>
        </p:txBody>
      </p:sp>
      <p:sp>
        <p:nvSpPr>
          <p:cNvPr id="14" name="テキスト ボックス 13">
            <a:extLst>
              <a:ext uri="{FF2B5EF4-FFF2-40B4-BE49-F238E27FC236}">
                <a16:creationId xmlns:a16="http://schemas.microsoft.com/office/drawing/2014/main" id="{754AF486-870C-456B-9C29-7E87C3C09BF1}"/>
              </a:ext>
            </a:extLst>
          </p:cNvPr>
          <p:cNvSpPr txBox="1"/>
          <p:nvPr/>
        </p:nvSpPr>
        <p:spPr>
          <a:xfrm>
            <a:off x="249692" y="1164796"/>
            <a:ext cx="1104342" cy="523220"/>
          </a:xfrm>
          <a:prstGeom prst="rect">
            <a:avLst/>
          </a:prstGeom>
          <a:noFill/>
        </p:spPr>
        <p:txBody>
          <a:bodyPr wrap="square" rtlCol="0">
            <a:spAutoFit/>
          </a:bodyPr>
          <a:lstStyle/>
          <a:p>
            <a:r>
              <a:rPr kumimoji="1" lang="ja-JP" altLang="en-US" sz="2800" dirty="0">
                <a:solidFill>
                  <a:schemeClr val="accent1">
                    <a:lumMod val="60000"/>
                    <a:lumOff val="40000"/>
                  </a:schemeClr>
                </a:solidFill>
                <a:latin typeface="HG創英角ﾎﾟｯﾌﾟ体" panose="040B0A09000000000000" pitchFamily="49" charset="-128"/>
                <a:ea typeface="HG創英角ﾎﾟｯﾌﾟ体" panose="040B0A09000000000000" pitchFamily="49" charset="-128"/>
              </a:rPr>
              <a:t>職種</a:t>
            </a:r>
          </a:p>
        </p:txBody>
      </p:sp>
      <p:pic>
        <p:nvPicPr>
          <p:cNvPr id="16" name="図 15" descr="アイコン&#10;&#10;自動的に生成された説明">
            <a:extLst>
              <a:ext uri="{FF2B5EF4-FFF2-40B4-BE49-F238E27FC236}">
                <a16:creationId xmlns:a16="http://schemas.microsoft.com/office/drawing/2014/main" id="{9475C97B-DAAE-4214-97D1-BD4A6847E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2375" y="728969"/>
            <a:ext cx="1776740" cy="1685322"/>
          </a:xfrm>
          <a:prstGeom prst="rect">
            <a:avLst/>
          </a:prstGeom>
        </p:spPr>
      </p:pic>
      <p:sp>
        <p:nvSpPr>
          <p:cNvPr id="19" name="テキスト ボックス 18">
            <a:extLst>
              <a:ext uri="{FF2B5EF4-FFF2-40B4-BE49-F238E27FC236}">
                <a16:creationId xmlns:a16="http://schemas.microsoft.com/office/drawing/2014/main" id="{87EA559F-0A12-4484-B632-EAEA6EC4EC39}"/>
              </a:ext>
            </a:extLst>
          </p:cNvPr>
          <p:cNvSpPr txBox="1"/>
          <p:nvPr/>
        </p:nvSpPr>
        <p:spPr>
          <a:xfrm>
            <a:off x="265715" y="3586301"/>
            <a:ext cx="1104342" cy="523220"/>
          </a:xfrm>
          <a:prstGeom prst="rect">
            <a:avLst/>
          </a:prstGeom>
          <a:noFill/>
        </p:spPr>
        <p:txBody>
          <a:bodyPr wrap="square" rtlCol="0">
            <a:spAutoFit/>
          </a:bodyPr>
          <a:lstStyle/>
          <a:p>
            <a:r>
              <a:rPr kumimoji="1" lang="ja-JP" altLang="en-US" sz="2800" dirty="0">
                <a:solidFill>
                  <a:schemeClr val="accent1">
                    <a:lumMod val="60000"/>
                    <a:lumOff val="40000"/>
                  </a:schemeClr>
                </a:solidFill>
                <a:latin typeface="HG創英角ﾎﾟｯﾌﾟ体" panose="040B0A09000000000000" pitchFamily="49" charset="-128"/>
                <a:ea typeface="HG創英角ﾎﾟｯﾌﾟ体" panose="040B0A09000000000000" pitchFamily="49" charset="-128"/>
              </a:rPr>
              <a:t>条件</a:t>
            </a:r>
          </a:p>
        </p:txBody>
      </p:sp>
      <p:sp>
        <p:nvSpPr>
          <p:cNvPr id="25" name="正方形/長方形 24">
            <a:extLst>
              <a:ext uri="{FF2B5EF4-FFF2-40B4-BE49-F238E27FC236}">
                <a16:creationId xmlns:a16="http://schemas.microsoft.com/office/drawing/2014/main" id="{4D4A91CD-55A6-4FE1-9C1A-A74D7DB6A88F}"/>
              </a:ext>
            </a:extLst>
          </p:cNvPr>
          <p:cNvSpPr/>
          <p:nvPr/>
        </p:nvSpPr>
        <p:spPr>
          <a:xfrm>
            <a:off x="218509" y="4210953"/>
            <a:ext cx="1010102" cy="883920"/>
          </a:xfrm>
          <a:custGeom>
            <a:avLst/>
            <a:gdLst>
              <a:gd name="connsiteX0" fmla="*/ 0 w 1010102"/>
              <a:gd name="connsiteY0" fmla="*/ 0 h 883920"/>
              <a:gd name="connsiteX1" fmla="*/ 1010102 w 1010102"/>
              <a:gd name="connsiteY1" fmla="*/ 0 h 883920"/>
              <a:gd name="connsiteX2" fmla="*/ 1010102 w 1010102"/>
              <a:gd name="connsiteY2" fmla="*/ 883920 h 883920"/>
              <a:gd name="connsiteX3" fmla="*/ 0 w 1010102"/>
              <a:gd name="connsiteY3" fmla="*/ 883920 h 883920"/>
              <a:gd name="connsiteX4" fmla="*/ 0 w 1010102"/>
              <a:gd name="connsiteY4" fmla="*/ 0 h 883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102" h="883920" fill="none" extrusionOk="0">
                <a:moveTo>
                  <a:pt x="0" y="0"/>
                </a:moveTo>
                <a:cubicBezTo>
                  <a:pt x="221211" y="47658"/>
                  <a:pt x="642436" y="-90002"/>
                  <a:pt x="1010102" y="0"/>
                </a:cubicBezTo>
                <a:cubicBezTo>
                  <a:pt x="999018" y="280446"/>
                  <a:pt x="1075402" y="778863"/>
                  <a:pt x="1010102" y="883920"/>
                </a:cubicBezTo>
                <a:cubicBezTo>
                  <a:pt x="632597" y="920227"/>
                  <a:pt x="180069" y="919324"/>
                  <a:pt x="0" y="883920"/>
                </a:cubicBezTo>
                <a:cubicBezTo>
                  <a:pt x="61497" y="601976"/>
                  <a:pt x="71230" y="169815"/>
                  <a:pt x="0" y="0"/>
                </a:cubicBezTo>
                <a:close/>
              </a:path>
              <a:path w="1010102" h="883920" stroke="0" extrusionOk="0">
                <a:moveTo>
                  <a:pt x="0" y="0"/>
                </a:moveTo>
                <a:cubicBezTo>
                  <a:pt x="407042" y="-50481"/>
                  <a:pt x="859412" y="-9340"/>
                  <a:pt x="1010102" y="0"/>
                </a:cubicBezTo>
                <a:cubicBezTo>
                  <a:pt x="981569" y="251248"/>
                  <a:pt x="968507" y="787308"/>
                  <a:pt x="1010102" y="883920"/>
                </a:cubicBezTo>
                <a:cubicBezTo>
                  <a:pt x="586454" y="853605"/>
                  <a:pt x="416966" y="923238"/>
                  <a:pt x="0" y="883920"/>
                </a:cubicBezTo>
                <a:cubicBezTo>
                  <a:pt x="-9702" y="677918"/>
                  <a:pt x="-10901" y="437331"/>
                  <a:pt x="0" y="0"/>
                </a:cubicBezTo>
                <a:close/>
              </a:path>
            </a:pathLst>
          </a:custGeom>
          <a:solidFill>
            <a:schemeClr val="accent2">
              <a:lumMod val="60000"/>
              <a:lumOff val="40000"/>
            </a:schemeClr>
          </a:solidFill>
          <a:ln>
            <a:extLst>
              <a:ext uri="{C807C97D-BFC1-408E-A445-0C87EB9F89A2}">
                <ask:lineSketchStyleProps xmlns:ask="http://schemas.microsoft.com/office/drawing/2018/sketchyshapes" sd="4161727119">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HG創英角ﾎﾟｯﾌﾟ体" panose="040B0A09000000000000" pitchFamily="49" charset="-128"/>
                <a:ea typeface="HG創英角ﾎﾟｯﾌﾟ体" panose="040B0A09000000000000" pitchFamily="49" charset="-128"/>
              </a:rPr>
              <a:t>日勤</a:t>
            </a:r>
          </a:p>
        </p:txBody>
      </p:sp>
      <p:sp>
        <p:nvSpPr>
          <p:cNvPr id="26" name="正方形/長方形 25">
            <a:extLst>
              <a:ext uri="{FF2B5EF4-FFF2-40B4-BE49-F238E27FC236}">
                <a16:creationId xmlns:a16="http://schemas.microsoft.com/office/drawing/2014/main" id="{39D86EFF-C677-4CD4-A87E-5D896A636CEB}"/>
              </a:ext>
            </a:extLst>
          </p:cNvPr>
          <p:cNvSpPr/>
          <p:nvPr/>
        </p:nvSpPr>
        <p:spPr>
          <a:xfrm>
            <a:off x="1397430" y="4201117"/>
            <a:ext cx="1010102" cy="883920"/>
          </a:xfrm>
          <a:custGeom>
            <a:avLst/>
            <a:gdLst>
              <a:gd name="connsiteX0" fmla="*/ 0 w 1010102"/>
              <a:gd name="connsiteY0" fmla="*/ 0 h 883920"/>
              <a:gd name="connsiteX1" fmla="*/ 1010102 w 1010102"/>
              <a:gd name="connsiteY1" fmla="*/ 0 h 883920"/>
              <a:gd name="connsiteX2" fmla="*/ 1010102 w 1010102"/>
              <a:gd name="connsiteY2" fmla="*/ 883920 h 883920"/>
              <a:gd name="connsiteX3" fmla="*/ 0 w 1010102"/>
              <a:gd name="connsiteY3" fmla="*/ 883920 h 883920"/>
              <a:gd name="connsiteX4" fmla="*/ 0 w 1010102"/>
              <a:gd name="connsiteY4" fmla="*/ 0 h 883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102" h="883920" fill="none" extrusionOk="0">
                <a:moveTo>
                  <a:pt x="0" y="0"/>
                </a:moveTo>
                <a:cubicBezTo>
                  <a:pt x="205056" y="79364"/>
                  <a:pt x="629951" y="-24869"/>
                  <a:pt x="1010102" y="0"/>
                </a:cubicBezTo>
                <a:cubicBezTo>
                  <a:pt x="977134" y="265824"/>
                  <a:pt x="1083634" y="726928"/>
                  <a:pt x="1010102" y="883920"/>
                </a:cubicBezTo>
                <a:cubicBezTo>
                  <a:pt x="530193" y="856971"/>
                  <a:pt x="117398" y="929268"/>
                  <a:pt x="0" y="883920"/>
                </a:cubicBezTo>
                <a:cubicBezTo>
                  <a:pt x="-41853" y="466951"/>
                  <a:pt x="5188" y="356506"/>
                  <a:pt x="0" y="0"/>
                </a:cubicBezTo>
                <a:close/>
              </a:path>
              <a:path w="1010102" h="883920" stroke="0" extrusionOk="0">
                <a:moveTo>
                  <a:pt x="0" y="0"/>
                </a:moveTo>
                <a:cubicBezTo>
                  <a:pt x="302416" y="84795"/>
                  <a:pt x="633490" y="85861"/>
                  <a:pt x="1010102" y="0"/>
                </a:cubicBezTo>
                <a:cubicBezTo>
                  <a:pt x="992214" y="355577"/>
                  <a:pt x="1004749" y="565679"/>
                  <a:pt x="1010102" y="883920"/>
                </a:cubicBezTo>
                <a:cubicBezTo>
                  <a:pt x="706544" y="831451"/>
                  <a:pt x="158372" y="894919"/>
                  <a:pt x="0" y="883920"/>
                </a:cubicBezTo>
                <a:cubicBezTo>
                  <a:pt x="-16471" y="687696"/>
                  <a:pt x="14720" y="323661"/>
                  <a:pt x="0" y="0"/>
                </a:cubicBezTo>
                <a:close/>
              </a:path>
            </a:pathLst>
          </a:custGeom>
          <a:solidFill>
            <a:srgbClr val="92D050"/>
          </a:solidFill>
          <a:ln>
            <a:extLst>
              <a:ext uri="{C807C97D-BFC1-408E-A445-0C87EB9F89A2}">
                <ask:lineSketchStyleProps xmlns:ask="http://schemas.microsoft.com/office/drawing/2018/sketchyshapes" sd="4248786465">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HG創英角ﾎﾟｯﾌﾟ体" panose="040B0A09000000000000" pitchFamily="49" charset="-128"/>
                <a:ea typeface="HG創英角ﾎﾟｯﾌﾟ体" panose="040B0A09000000000000" pitchFamily="49" charset="-128"/>
              </a:rPr>
              <a:t>交替勤</a:t>
            </a:r>
          </a:p>
        </p:txBody>
      </p:sp>
      <p:sp>
        <p:nvSpPr>
          <p:cNvPr id="27" name="正方形/長方形 26">
            <a:extLst>
              <a:ext uri="{FF2B5EF4-FFF2-40B4-BE49-F238E27FC236}">
                <a16:creationId xmlns:a16="http://schemas.microsoft.com/office/drawing/2014/main" id="{D61CF289-C2E3-4DCA-B1CF-CD58E090B5D7}"/>
              </a:ext>
            </a:extLst>
          </p:cNvPr>
          <p:cNvSpPr/>
          <p:nvPr/>
        </p:nvSpPr>
        <p:spPr>
          <a:xfrm>
            <a:off x="1397430" y="5271643"/>
            <a:ext cx="1010102" cy="883920"/>
          </a:xfrm>
          <a:custGeom>
            <a:avLst/>
            <a:gdLst>
              <a:gd name="connsiteX0" fmla="*/ 0 w 1010102"/>
              <a:gd name="connsiteY0" fmla="*/ 0 h 883920"/>
              <a:gd name="connsiteX1" fmla="*/ 1010102 w 1010102"/>
              <a:gd name="connsiteY1" fmla="*/ 0 h 883920"/>
              <a:gd name="connsiteX2" fmla="*/ 1010102 w 1010102"/>
              <a:gd name="connsiteY2" fmla="*/ 883920 h 883920"/>
              <a:gd name="connsiteX3" fmla="*/ 0 w 1010102"/>
              <a:gd name="connsiteY3" fmla="*/ 883920 h 883920"/>
              <a:gd name="connsiteX4" fmla="*/ 0 w 1010102"/>
              <a:gd name="connsiteY4" fmla="*/ 0 h 883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102" h="883920" fill="none" extrusionOk="0">
                <a:moveTo>
                  <a:pt x="0" y="0"/>
                </a:moveTo>
                <a:cubicBezTo>
                  <a:pt x="363908" y="-54911"/>
                  <a:pt x="532405" y="39686"/>
                  <a:pt x="1010102" y="0"/>
                </a:cubicBezTo>
                <a:cubicBezTo>
                  <a:pt x="1029627" y="396823"/>
                  <a:pt x="1060397" y="462887"/>
                  <a:pt x="1010102" y="883920"/>
                </a:cubicBezTo>
                <a:cubicBezTo>
                  <a:pt x="608831" y="798862"/>
                  <a:pt x="338584" y="915732"/>
                  <a:pt x="0" y="883920"/>
                </a:cubicBezTo>
                <a:cubicBezTo>
                  <a:pt x="-64672" y="531316"/>
                  <a:pt x="-76788" y="262428"/>
                  <a:pt x="0" y="0"/>
                </a:cubicBezTo>
                <a:close/>
              </a:path>
              <a:path w="1010102" h="883920" stroke="0" extrusionOk="0">
                <a:moveTo>
                  <a:pt x="0" y="0"/>
                </a:moveTo>
                <a:cubicBezTo>
                  <a:pt x="485027" y="-35390"/>
                  <a:pt x="575476" y="-25749"/>
                  <a:pt x="1010102" y="0"/>
                </a:cubicBezTo>
                <a:cubicBezTo>
                  <a:pt x="981593" y="317394"/>
                  <a:pt x="1072168" y="446648"/>
                  <a:pt x="1010102" y="883920"/>
                </a:cubicBezTo>
                <a:cubicBezTo>
                  <a:pt x="907420" y="832979"/>
                  <a:pt x="416525" y="890467"/>
                  <a:pt x="0" y="883920"/>
                </a:cubicBezTo>
                <a:cubicBezTo>
                  <a:pt x="-35117" y="579782"/>
                  <a:pt x="30482" y="164920"/>
                  <a:pt x="0" y="0"/>
                </a:cubicBezTo>
                <a:close/>
              </a:path>
            </a:pathLst>
          </a:custGeom>
          <a:solidFill>
            <a:srgbClr val="0066FF"/>
          </a:solidFill>
          <a:ln>
            <a:extLst>
              <a:ext uri="{C807C97D-BFC1-408E-A445-0C87EB9F89A2}">
                <ask:lineSketchStyleProps xmlns:ask="http://schemas.microsoft.com/office/drawing/2018/sketchyshapes" sd="103678720">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HG創英角ﾎﾟｯﾌﾟ体" panose="040B0A09000000000000" pitchFamily="49" charset="-128"/>
                <a:ea typeface="HG創英角ﾎﾟｯﾌﾟ体" panose="040B0A09000000000000" pitchFamily="49" charset="-128"/>
              </a:rPr>
              <a:t>未経験</a:t>
            </a:r>
            <a:r>
              <a:rPr kumimoji="1" lang="en-US" altLang="ja-JP" dirty="0">
                <a:latin typeface="HG創英角ﾎﾟｯﾌﾟ体" panose="040B0A09000000000000" pitchFamily="49" charset="-128"/>
                <a:ea typeface="HG創英角ﾎﾟｯﾌﾟ体" panose="040B0A09000000000000" pitchFamily="49" charset="-128"/>
              </a:rPr>
              <a:t>OK</a:t>
            </a:r>
            <a:endParaRPr kumimoji="1" lang="ja-JP" altLang="en-US" dirty="0">
              <a:latin typeface="HG創英角ﾎﾟｯﾌﾟ体" panose="040B0A09000000000000" pitchFamily="49" charset="-128"/>
              <a:ea typeface="HG創英角ﾎﾟｯﾌﾟ体" panose="040B0A09000000000000" pitchFamily="49" charset="-128"/>
            </a:endParaRPr>
          </a:p>
        </p:txBody>
      </p:sp>
      <p:sp>
        <p:nvSpPr>
          <p:cNvPr id="28" name="正方形/長方形 27">
            <a:extLst>
              <a:ext uri="{FF2B5EF4-FFF2-40B4-BE49-F238E27FC236}">
                <a16:creationId xmlns:a16="http://schemas.microsoft.com/office/drawing/2014/main" id="{EC7ED6E9-216B-4FF6-ABAA-6AB9696B15EE}"/>
              </a:ext>
            </a:extLst>
          </p:cNvPr>
          <p:cNvSpPr/>
          <p:nvPr/>
        </p:nvSpPr>
        <p:spPr>
          <a:xfrm>
            <a:off x="2576351" y="4210953"/>
            <a:ext cx="1159677" cy="883920"/>
          </a:xfrm>
          <a:custGeom>
            <a:avLst/>
            <a:gdLst>
              <a:gd name="connsiteX0" fmla="*/ 0 w 1159677"/>
              <a:gd name="connsiteY0" fmla="*/ 0 h 883920"/>
              <a:gd name="connsiteX1" fmla="*/ 1159677 w 1159677"/>
              <a:gd name="connsiteY1" fmla="*/ 0 h 883920"/>
              <a:gd name="connsiteX2" fmla="*/ 1159677 w 1159677"/>
              <a:gd name="connsiteY2" fmla="*/ 883920 h 883920"/>
              <a:gd name="connsiteX3" fmla="*/ 0 w 1159677"/>
              <a:gd name="connsiteY3" fmla="*/ 883920 h 883920"/>
              <a:gd name="connsiteX4" fmla="*/ 0 w 1159677"/>
              <a:gd name="connsiteY4" fmla="*/ 0 h 883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9677" h="883920" fill="none" extrusionOk="0">
                <a:moveTo>
                  <a:pt x="0" y="0"/>
                </a:moveTo>
                <a:cubicBezTo>
                  <a:pt x="226243" y="-70606"/>
                  <a:pt x="954170" y="-84528"/>
                  <a:pt x="1159677" y="0"/>
                </a:cubicBezTo>
                <a:cubicBezTo>
                  <a:pt x="1097123" y="376600"/>
                  <a:pt x="1105068" y="677673"/>
                  <a:pt x="1159677" y="883920"/>
                </a:cubicBezTo>
                <a:cubicBezTo>
                  <a:pt x="666780" y="788683"/>
                  <a:pt x="470766" y="967771"/>
                  <a:pt x="0" y="883920"/>
                </a:cubicBezTo>
                <a:cubicBezTo>
                  <a:pt x="56227" y="546361"/>
                  <a:pt x="4668" y="254694"/>
                  <a:pt x="0" y="0"/>
                </a:cubicBezTo>
                <a:close/>
              </a:path>
              <a:path w="1159677" h="883920" stroke="0" extrusionOk="0">
                <a:moveTo>
                  <a:pt x="0" y="0"/>
                </a:moveTo>
                <a:cubicBezTo>
                  <a:pt x="239789" y="94939"/>
                  <a:pt x="934017" y="-57378"/>
                  <a:pt x="1159677" y="0"/>
                </a:cubicBezTo>
                <a:cubicBezTo>
                  <a:pt x="1167391" y="161803"/>
                  <a:pt x="1155874" y="636345"/>
                  <a:pt x="1159677" y="883920"/>
                </a:cubicBezTo>
                <a:cubicBezTo>
                  <a:pt x="860016" y="895880"/>
                  <a:pt x="411808" y="956642"/>
                  <a:pt x="0" y="883920"/>
                </a:cubicBezTo>
                <a:cubicBezTo>
                  <a:pt x="69098" y="634130"/>
                  <a:pt x="55340" y="173523"/>
                  <a:pt x="0" y="0"/>
                </a:cubicBezTo>
                <a:close/>
              </a:path>
            </a:pathLst>
          </a:custGeom>
          <a:solidFill>
            <a:srgbClr val="00B0F0"/>
          </a:solidFill>
          <a:ln>
            <a:extLst>
              <a:ext uri="{C807C97D-BFC1-408E-A445-0C87EB9F89A2}">
                <ask:lineSketchStyleProps xmlns:ask="http://schemas.microsoft.com/office/drawing/2018/sketchyshapes" sd="289256369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HG創英角ﾎﾟｯﾌﾟ体" panose="040B0A09000000000000" pitchFamily="49" charset="-128"/>
                <a:ea typeface="HG創英角ﾎﾟｯﾌﾟ体" panose="040B0A09000000000000" pitchFamily="49" charset="-128"/>
              </a:rPr>
              <a:t>時短</a:t>
            </a:r>
            <a:r>
              <a:rPr kumimoji="1" lang="en-US" altLang="ja-JP" dirty="0">
                <a:solidFill>
                  <a:schemeClr val="bg1"/>
                </a:solidFill>
                <a:latin typeface="HG創英角ﾎﾟｯﾌﾟ体" panose="040B0A09000000000000" pitchFamily="49" charset="-128"/>
                <a:ea typeface="HG創英角ﾎﾟｯﾌﾟ体" panose="040B0A09000000000000" pitchFamily="49" charset="-128"/>
              </a:rPr>
              <a:t>OK</a:t>
            </a:r>
            <a:endParaRPr kumimoji="1" lang="ja-JP" altLang="en-US" dirty="0">
              <a:solidFill>
                <a:schemeClr val="bg1"/>
              </a:solidFill>
              <a:latin typeface="HG創英角ﾎﾟｯﾌﾟ体" panose="040B0A09000000000000" pitchFamily="49" charset="-128"/>
              <a:ea typeface="HG創英角ﾎﾟｯﾌﾟ体" panose="040B0A09000000000000" pitchFamily="49" charset="-128"/>
            </a:endParaRPr>
          </a:p>
        </p:txBody>
      </p:sp>
      <p:sp>
        <p:nvSpPr>
          <p:cNvPr id="29" name="正方形/長方形 28">
            <a:extLst>
              <a:ext uri="{FF2B5EF4-FFF2-40B4-BE49-F238E27FC236}">
                <a16:creationId xmlns:a16="http://schemas.microsoft.com/office/drawing/2014/main" id="{E917B560-731C-434D-843B-F180A7973CE2}"/>
              </a:ext>
            </a:extLst>
          </p:cNvPr>
          <p:cNvSpPr/>
          <p:nvPr/>
        </p:nvSpPr>
        <p:spPr>
          <a:xfrm>
            <a:off x="2651138" y="5254329"/>
            <a:ext cx="1010102" cy="883920"/>
          </a:xfrm>
          <a:custGeom>
            <a:avLst/>
            <a:gdLst>
              <a:gd name="connsiteX0" fmla="*/ 0 w 1010102"/>
              <a:gd name="connsiteY0" fmla="*/ 0 h 883920"/>
              <a:gd name="connsiteX1" fmla="*/ 1010102 w 1010102"/>
              <a:gd name="connsiteY1" fmla="*/ 0 h 883920"/>
              <a:gd name="connsiteX2" fmla="*/ 1010102 w 1010102"/>
              <a:gd name="connsiteY2" fmla="*/ 883920 h 883920"/>
              <a:gd name="connsiteX3" fmla="*/ 0 w 1010102"/>
              <a:gd name="connsiteY3" fmla="*/ 883920 h 883920"/>
              <a:gd name="connsiteX4" fmla="*/ 0 w 1010102"/>
              <a:gd name="connsiteY4" fmla="*/ 0 h 883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102" h="883920" fill="none" extrusionOk="0">
                <a:moveTo>
                  <a:pt x="0" y="0"/>
                </a:moveTo>
                <a:cubicBezTo>
                  <a:pt x="483042" y="75426"/>
                  <a:pt x="881422" y="70474"/>
                  <a:pt x="1010102" y="0"/>
                </a:cubicBezTo>
                <a:cubicBezTo>
                  <a:pt x="965060" y="392200"/>
                  <a:pt x="939415" y="721050"/>
                  <a:pt x="1010102" y="883920"/>
                </a:cubicBezTo>
                <a:cubicBezTo>
                  <a:pt x="662911" y="836891"/>
                  <a:pt x="347455" y="910758"/>
                  <a:pt x="0" y="883920"/>
                </a:cubicBezTo>
                <a:cubicBezTo>
                  <a:pt x="19215" y="714436"/>
                  <a:pt x="-66342" y="175908"/>
                  <a:pt x="0" y="0"/>
                </a:cubicBezTo>
                <a:close/>
              </a:path>
              <a:path w="1010102" h="883920" stroke="0" extrusionOk="0">
                <a:moveTo>
                  <a:pt x="0" y="0"/>
                </a:moveTo>
                <a:cubicBezTo>
                  <a:pt x="186892" y="49572"/>
                  <a:pt x="878036" y="-29198"/>
                  <a:pt x="1010102" y="0"/>
                </a:cubicBezTo>
                <a:cubicBezTo>
                  <a:pt x="1055801" y="112477"/>
                  <a:pt x="1083749" y="534926"/>
                  <a:pt x="1010102" y="883920"/>
                </a:cubicBezTo>
                <a:cubicBezTo>
                  <a:pt x="790593" y="943702"/>
                  <a:pt x="309626" y="850560"/>
                  <a:pt x="0" y="883920"/>
                </a:cubicBezTo>
                <a:cubicBezTo>
                  <a:pt x="-74290" y="490075"/>
                  <a:pt x="-37591" y="244621"/>
                  <a:pt x="0" y="0"/>
                </a:cubicBezTo>
                <a:close/>
              </a:path>
            </a:pathLst>
          </a:custGeom>
          <a:solidFill>
            <a:srgbClr val="00FF99"/>
          </a:solidFill>
          <a:ln>
            <a:extLst>
              <a:ext uri="{C807C97D-BFC1-408E-A445-0C87EB9F89A2}">
                <ask:lineSketchStyleProps xmlns:ask="http://schemas.microsoft.com/office/drawing/2018/sketchyshapes" sd="483058994">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HG創英角ﾎﾟｯﾌﾟ体" panose="040B0A09000000000000" pitchFamily="49" charset="-128"/>
                <a:ea typeface="HG創英角ﾎﾟｯﾌﾟ体" panose="040B0A09000000000000" pitchFamily="49" charset="-128"/>
              </a:rPr>
              <a:t>高時給</a:t>
            </a:r>
          </a:p>
        </p:txBody>
      </p:sp>
      <p:sp>
        <p:nvSpPr>
          <p:cNvPr id="30" name="正方形/長方形 29">
            <a:extLst>
              <a:ext uri="{FF2B5EF4-FFF2-40B4-BE49-F238E27FC236}">
                <a16:creationId xmlns:a16="http://schemas.microsoft.com/office/drawing/2014/main" id="{869EE451-9C5E-475C-98E3-CBD32B62202B}"/>
              </a:ext>
            </a:extLst>
          </p:cNvPr>
          <p:cNvSpPr/>
          <p:nvPr/>
        </p:nvSpPr>
        <p:spPr>
          <a:xfrm>
            <a:off x="202486" y="5316535"/>
            <a:ext cx="1010102" cy="883920"/>
          </a:xfrm>
          <a:custGeom>
            <a:avLst/>
            <a:gdLst>
              <a:gd name="connsiteX0" fmla="*/ 0 w 1010102"/>
              <a:gd name="connsiteY0" fmla="*/ 0 h 883920"/>
              <a:gd name="connsiteX1" fmla="*/ 1010102 w 1010102"/>
              <a:gd name="connsiteY1" fmla="*/ 0 h 883920"/>
              <a:gd name="connsiteX2" fmla="*/ 1010102 w 1010102"/>
              <a:gd name="connsiteY2" fmla="*/ 883920 h 883920"/>
              <a:gd name="connsiteX3" fmla="*/ 0 w 1010102"/>
              <a:gd name="connsiteY3" fmla="*/ 883920 h 883920"/>
              <a:gd name="connsiteX4" fmla="*/ 0 w 1010102"/>
              <a:gd name="connsiteY4" fmla="*/ 0 h 883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102" h="883920" fill="none" extrusionOk="0">
                <a:moveTo>
                  <a:pt x="0" y="0"/>
                </a:moveTo>
                <a:cubicBezTo>
                  <a:pt x="447745" y="39717"/>
                  <a:pt x="883307" y="25943"/>
                  <a:pt x="1010102" y="0"/>
                </a:cubicBezTo>
                <a:cubicBezTo>
                  <a:pt x="948480" y="427973"/>
                  <a:pt x="1027583" y="727643"/>
                  <a:pt x="1010102" y="883920"/>
                </a:cubicBezTo>
                <a:cubicBezTo>
                  <a:pt x="865497" y="958212"/>
                  <a:pt x="298498" y="812519"/>
                  <a:pt x="0" y="883920"/>
                </a:cubicBezTo>
                <a:cubicBezTo>
                  <a:pt x="-79312" y="617346"/>
                  <a:pt x="-33282" y="440679"/>
                  <a:pt x="0" y="0"/>
                </a:cubicBezTo>
                <a:close/>
              </a:path>
              <a:path w="1010102" h="883920" stroke="0" extrusionOk="0">
                <a:moveTo>
                  <a:pt x="0" y="0"/>
                </a:moveTo>
                <a:cubicBezTo>
                  <a:pt x="357366" y="-57642"/>
                  <a:pt x="734446" y="27776"/>
                  <a:pt x="1010102" y="0"/>
                </a:cubicBezTo>
                <a:cubicBezTo>
                  <a:pt x="968707" y="162704"/>
                  <a:pt x="1040439" y="679539"/>
                  <a:pt x="1010102" y="883920"/>
                </a:cubicBezTo>
                <a:cubicBezTo>
                  <a:pt x="586503" y="922222"/>
                  <a:pt x="347532" y="874730"/>
                  <a:pt x="0" y="883920"/>
                </a:cubicBezTo>
                <a:cubicBezTo>
                  <a:pt x="44411" y="792192"/>
                  <a:pt x="-65600" y="403692"/>
                  <a:pt x="0" y="0"/>
                </a:cubicBezTo>
                <a:close/>
              </a:path>
            </a:pathLst>
          </a:custGeom>
          <a:solidFill>
            <a:srgbClr val="FF3399"/>
          </a:solidFill>
          <a:ln>
            <a:extLst>
              <a:ext uri="{C807C97D-BFC1-408E-A445-0C87EB9F89A2}">
                <ask:lineSketchStyleProps xmlns:ask="http://schemas.microsoft.com/office/drawing/2018/sketchyshapes" sd="2729903267">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HG創英角ﾎﾟｯﾌﾟ体" panose="040B0A09000000000000" pitchFamily="49" charset="-128"/>
                <a:ea typeface="HG創英角ﾎﾟｯﾌﾟ体" panose="040B0A09000000000000" pitchFamily="49" charset="-128"/>
              </a:rPr>
              <a:t>長期</a:t>
            </a:r>
          </a:p>
        </p:txBody>
      </p:sp>
      <p:sp>
        <p:nvSpPr>
          <p:cNvPr id="31" name="正方形/長方形 30">
            <a:extLst>
              <a:ext uri="{FF2B5EF4-FFF2-40B4-BE49-F238E27FC236}">
                <a16:creationId xmlns:a16="http://schemas.microsoft.com/office/drawing/2014/main" id="{826D68ED-47EF-435B-A96D-A0A2B7F59A54}"/>
              </a:ext>
            </a:extLst>
          </p:cNvPr>
          <p:cNvSpPr/>
          <p:nvPr/>
        </p:nvSpPr>
        <p:spPr>
          <a:xfrm>
            <a:off x="3806117" y="5271643"/>
            <a:ext cx="1197886" cy="883920"/>
          </a:xfrm>
          <a:custGeom>
            <a:avLst/>
            <a:gdLst>
              <a:gd name="connsiteX0" fmla="*/ 0 w 1197886"/>
              <a:gd name="connsiteY0" fmla="*/ 0 h 883920"/>
              <a:gd name="connsiteX1" fmla="*/ 1197886 w 1197886"/>
              <a:gd name="connsiteY1" fmla="*/ 0 h 883920"/>
              <a:gd name="connsiteX2" fmla="*/ 1197886 w 1197886"/>
              <a:gd name="connsiteY2" fmla="*/ 883920 h 883920"/>
              <a:gd name="connsiteX3" fmla="*/ 0 w 1197886"/>
              <a:gd name="connsiteY3" fmla="*/ 883920 h 883920"/>
              <a:gd name="connsiteX4" fmla="*/ 0 w 1197886"/>
              <a:gd name="connsiteY4" fmla="*/ 0 h 883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7886" h="883920" fill="none" extrusionOk="0">
                <a:moveTo>
                  <a:pt x="0" y="0"/>
                </a:moveTo>
                <a:cubicBezTo>
                  <a:pt x="526519" y="74321"/>
                  <a:pt x="910194" y="-95874"/>
                  <a:pt x="1197886" y="0"/>
                </a:cubicBezTo>
                <a:cubicBezTo>
                  <a:pt x="1241875" y="171797"/>
                  <a:pt x="1197190" y="642863"/>
                  <a:pt x="1197886" y="883920"/>
                </a:cubicBezTo>
                <a:cubicBezTo>
                  <a:pt x="936408" y="854028"/>
                  <a:pt x="539982" y="794841"/>
                  <a:pt x="0" y="883920"/>
                </a:cubicBezTo>
                <a:cubicBezTo>
                  <a:pt x="-26019" y="483516"/>
                  <a:pt x="-11304" y="426248"/>
                  <a:pt x="0" y="0"/>
                </a:cubicBezTo>
                <a:close/>
              </a:path>
              <a:path w="1197886" h="883920" stroke="0" extrusionOk="0">
                <a:moveTo>
                  <a:pt x="0" y="0"/>
                </a:moveTo>
                <a:cubicBezTo>
                  <a:pt x="233194" y="104307"/>
                  <a:pt x="1069989" y="14446"/>
                  <a:pt x="1197886" y="0"/>
                </a:cubicBezTo>
                <a:cubicBezTo>
                  <a:pt x="1266303" y="196559"/>
                  <a:pt x="1150822" y="717939"/>
                  <a:pt x="1197886" y="883920"/>
                </a:cubicBezTo>
                <a:cubicBezTo>
                  <a:pt x="674976" y="813304"/>
                  <a:pt x="285606" y="799998"/>
                  <a:pt x="0" y="883920"/>
                </a:cubicBezTo>
                <a:cubicBezTo>
                  <a:pt x="-12199" y="787045"/>
                  <a:pt x="-43270" y="183067"/>
                  <a:pt x="0" y="0"/>
                </a:cubicBezTo>
                <a:close/>
              </a:path>
            </a:pathLst>
          </a:custGeom>
          <a:solidFill>
            <a:srgbClr val="00B050"/>
          </a:solidFill>
          <a:ln>
            <a:extLst>
              <a:ext uri="{C807C97D-BFC1-408E-A445-0C87EB9F89A2}">
                <ask:lineSketchStyleProps xmlns:ask="http://schemas.microsoft.com/office/drawing/2018/sketchyshapes" sd="1807551126">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HG創英角ﾎﾟｯﾌﾟ体" panose="040B0A09000000000000" pitchFamily="49" charset="-128"/>
                <a:ea typeface="HG創英角ﾎﾟｯﾌﾟ体" panose="040B0A09000000000000" pitchFamily="49" charset="-128"/>
              </a:rPr>
              <a:t>社員登用あり</a:t>
            </a:r>
          </a:p>
        </p:txBody>
      </p:sp>
      <p:sp>
        <p:nvSpPr>
          <p:cNvPr id="32" name="正方形/長方形 31">
            <a:extLst>
              <a:ext uri="{FF2B5EF4-FFF2-40B4-BE49-F238E27FC236}">
                <a16:creationId xmlns:a16="http://schemas.microsoft.com/office/drawing/2014/main" id="{93566FBF-F6A3-4DDA-8875-0BE00A5234C6}"/>
              </a:ext>
            </a:extLst>
          </p:cNvPr>
          <p:cNvSpPr/>
          <p:nvPr/>
        </p:nvSpPr>
        <p:spPr>
          <a:xfrm>
            <a:off x="3947450" y="4189437"/>
            <a:ext cx="1361553" cy="883920"/>
          </a:xfrm>
          <a:custGeom>
            <a:avLst/>
            <a:gdLst>
              <a:gd name="connsiteX0" fmla="*/ 0 w 1361553"/>
              <a:gd name="connsiteY0" fmla="*/ 0 h 883920"/>
              <a:gd name="connsiteX1" fmla="*/ 1361553 w 1361553"/>
              <a:gd name="connsiteY1" fmla="*/ 0 h 883920"/>
              <a:gd name="connsiteX2" fmla="*/ 1361553 w 1361553"/>
              <a:gd name="connsiteY2" fmla="*/ 883920 h 883920"/>
              <a:gd name="connsiteX3" fmla="*/ 0 w 1361553"/>
              <a:gd name="connsiteY3" fmla="*/ 883920 h 883920"/>
              <a:gd name="connsiteX4" fmla="*/ 0 w 1361553"/>
              <a:gd name="connsiteY4" fmla="*/ 0 h 883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553" h="883920" fill="none" extrusionOk="0">
                <a:moveTo>
                  <a:pt x="0" y="0"/>
                </a:moveTo>
                <a:cubicBezTo>
                  <a:pt x="345224" y="84868"/>
                  <a:pt x="1217012" y="-18864"/>
                  <a:pt x="1361553" y="0"/>
                </a:cubicBezTo>
                <a:cubicBezTo>
                  <a:pt x="1293830" y="173317"/>
                  <a:pt x="1402292" y="536917"/>
                  <a:pt x="1361553" y="883920"/>
                </a:cubicBezTo>
                <a:cubicBezTo>
                  <a:pt x="958905" y="974619"/>
                  <a:pt x="656860" y="872010"/>
                  <a:pt x="0" y="883920"/>
                </a:cubicBezTo>
                <a:cubicBezTo>
                  <a:pt x="72881" y="479272"/>
                  <a:pt x="9774" y="216312"/>
                  <a:pt x="0" y="0"/>
                </a:cubicBezTo>
                <a:close/>
              </a:path>
              <a:path w="1361553" h="883920" stroke="0" extrusionOk="0">
                <a:moveTo>
                  <a:pt x="0" y="0"/>
                </a:moveTo>
                <a:cubicBezTo>
                  <a:pt x="307281" y="102420"/>
                  <a:pt x="785325" y="-101648"/>
                  <a:pt x="1361553" y="0"/>
                </a:cubicBezTo>
                <a:cubicBezTo>
                  <a:pt x="1344739" y="170318"/>
                  <a:pt x="1309595" y="461706"/>
                  <a:pt x="1361553" y="883920"/>
                </a:cubicBezTo>
                <a:cubicBezTo>
                  <a:pt x="1164872" y="980328"/>
                  <a:pt x="291827" y="917536"/>
                  <a:pt x="0" y="883920"/>
                </a:cubicBezTo>
                <a:cubicBezTo>
                  <a:pt x="672" y="751946"/>
                  <a:pt x="20083" y="239018"/>
                  <a:pt x="0" y="0"/>
                </a:cubicBezTo>
                <a:close/>
              </a:path>
            </a:pathLst>
          </a:custGeom>
          <a:solidFill>
            <a:srgbClr val="002060"/>
          </a:solidFill>
          <a:ln>
            <a:extLst>
              <a:ext uri="{C807C97D-BFC1-408E-A445-0C87EB9F89A2}">
                <ask:lineSketchStyleProps xmlns:ask="http://schemas.microsoft.com/office/drawing/2018/sketchyshapes" sd="3779517001">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solidFill>
                <a:latin typeface="HG創英角ﾎﾟｯﾌﾟ体" panose="040B0A09000000000000" pitchFamily="49" charset="-128"/>
                <a:ea typeface="HG創英角ﾎﾟｯﾌﾟ体" panose="040B0A09000000000000" pitchFamily="49" charset="-128"/>
              </a:rPr>
              <a:t>残業なし・少なめ</a:t>
            </a:r>
          </a:p>
        </p:txBody>
      </p:sp>
      <p:sp>
        <p:nvSpPr>
          <p:cNvPr id="33" name="正方形/長方形 32">
            <a:extLst>
              <a:ext uri="{FF2B5EF4-FFF2-40B4-BE49-F238E27FC236}">
                <a16:creationId xmlns:a16="http://schemas.microsoft.com/office/drawing/2014/main" id="{329BC62E-5C1A-4158-A6E5-4291B355EC29}"/>
              </a:ext>
            </a:extLst>
          </p:cNvPr>
          <p:cNvSpPr/>
          <p:nvPr/>
        </p:nvSpPr>
        <p:spPr>
          <a:xfrm>
            <a:off x="5513959" y="4163645"/>
            <a:ext cx="1451346" cy="883920"/>
          </a:xfrm>
          <a:custGeom>
            <a:avLst/>
            <a:gdLst>
              <a:gd name="connsiteX0" fmla="*/ 0 w 1451346"/>
              <a:gd name="connsiteY0" fmla="*/ 0 h 883920"/>
              <a:gd name="connsiteX1" fmla="*/ 1451346 w 1451346"/>
              <a:gd name="connsiteY1" fmla="*/ 0 h 883920"/>
              <a:gd name="connsiteX2" fmla="*/ 1451346 w 1451346"/>
              <a:gd name="connsiteY2" fmla="*/ 883920 h 883920"/>
              <a:gd name="connsiteX3" fmla="*/ 0 w 1451346"/>
              <a:gd name="connsiteY3" fmla="*/ 883920 h 883920"/>
              <a:gd name="connsiteX4" fmla="*/ 0 w 1451346"/>
              <a:gd name="connsiteY4" fmla="*/ 0 h 883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1346" h="883920" fill="none" extrusionOk="0">
                <a:moveTo>
                  <a:pt x="0" y="0"/>
                </a:moveTo>
                <a:cubicBezTo>
                  <a:pt x="593269" y="-117874"/>
                  <a:pt x="748535" y="-97784"/>
                  <a:pt x="1451346" y="0"/>
                </a:cubicBezTo>
                <a:cubicBezTo>
                  <a:pt x="1493277" y="257609"/>
                  <a:pt x="1529039" y="636529"/>
                  <a:pt x="1451346" y="883920"/>
                </a:cubicBezTo>
                <a:cubicBezTo>
                  <a:pt x="1269715" y="1008018"/>
                  <a:pt x="217309" y="977072"/>
                  <a:pt x="0" y="883920"/>
                </a:cubicBezTo>
                <a:cubicBezTo>
                  <a:pt x="-67094" y="595719"/>
                  <a:pt x="-52305" y="302209"/>
                  <a:pt x="0" y="0"/>
                </a:cubicBezTo>
                <a:close/>
              </a:path>
              <a:path w="1451346" h="883920" stroke="0" extrusionOk="0">
                <a:moveTo>
                  <a:pt x="0" y="0"/>
                </a:moveTo>
                <a:cubicBezTo>
                  <a:pt x="658022" y="1719"/>
                  <a:pt x="1144632" y="-84557"/>
                  <a:pt x="1451346" y="0"/>
                </a:cubicBezTo>
                <a:cubicBezTo>
                  <a:pt x="1390269" y="335311"/>
                  <a:pt x="1517673" y="575233"/>
                  <a:pt x="1451346" y="883920"/>
                </a:cubicBezTo>
                <a:cubicBezTo>
                  <a:pt x="851118" y="945519"/>
                  <a:pt x="488333" y="873160"/>
                  <a:pt x="0" y="883920"/>
                </a:cubicBezTo>
                <a:cubicBezTo>
                  <a:pt x="-75671" y="686134"/>
                  <a:pt x="52914" y="362210"/>
                  <a:pt x="0" y="0"/>
                </a:cubicBezTo>
                <a:close/>
              </a:path>
            </a:pathLst>
          </a:custGeom>
          <a:solidFill>
            <a:srgbClr val="CC00FF"/>
          </a:solidFill>
          <a:ln>
            <a:extLst>
              <a:ext uri="{C807C97D-BFC1-408E-A445-0C87EB9F89A2}">
                <ask:lineSketchStyleProps xmlns:ask="http://schemas.microsoft.com/office/drawing/2018/sketchyshapes" sd="3223289019">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HG創英角ﾎﾟｯﾌﾟ体" panose="040B0A09000000000000" pitchFamily="49" charset="-128"/>
                <a:ea typeface="HG創英角ﾎﾟｯﾌﾟ体" panose="040B0A09000000000000" pitchFamily="49" charset="-128"/>
              </a:rPr>
              <a:t>テレワークあり</a:t>
            </a:r>
          </a:p>
        </p:txBody>
      </p:sp>
      <p:sp>
        <p:nvSpPr>
          <p:cNvPr id="34" name="正方形/長方形 33">
            <a:extLst>
              <a:ext uri="{FF2B5EF4-FFF2-40B4-BE49-F238E27FC236}">
                <a16:creationId xmlns:a16="http://schemas.microsoft.com/office/drawing/2014/main" id="{9FEA0AD3-0774-4C14-A715-6AF72E8AB5D4}"/>
              </a:ext>
            </a:extLst>
          </p:cNvPr>
          <p:cNvSpPr/>
          <p:nvPr/>
        </p:nvSpPr>
        <p:spPr>
          <a:xfrm>
            <a:off x="5186005" y="5271643"/>
            <a:ext cx="1010102" cy="883920"/>
          </a:xfrm>
          <a:custGeom>
            <a:avLst/>
            <a:gdLst>
              <a:gd name="connsiteX0" fmla="*/ 0 w 1010102"/>
              <a:gd name="connsiteY0" fmla="*/ 0 h 883920"/>
              <a:gd name="connsiteX1" fmla="*/ 1010102 w 1010102"/>
              <a:gd name="connsiteY1" fmla="*/ 0 h 883920"/>
              <a:gd name="connsiteX2" fmla="*/ 1010102 w 1010102"/>
              <a:gd name="connsiteY2" fmla="*/ 883920 h 883920"/>
              <a:gd name="connsiteX3" fmla="*/ 0 w 1010102"/>
              <a:gd name="connsiteY3" fmla="*/ 883920 h 883920"/>
              <a:gd name="connsiteX4" fmla="*/ 0 w 1010102"/>
              <a:gd name="connsiteY4" fmla="*/ 0 h 883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102" h="883920" fill="none" extrusionOk="0">
                <a:moveTo>
                  <a:pt x="0" y="0"/>
                </a:moveTo>
                <a:cubicBezTo>
                  <a:pt x="293179" y="-8122"/>
                  <a:pt x="858243" y="44399"/>
                  <a:pt x="1010102" y="0"/>
                </a:cubicBezTo>
                <a:cubicBezTo>
                  <a:pt x="968203" y="230777"/>
                  <a:pt x="1022873" y="762296"/>
                  <a:pt x="1010102" y="883920"/>
                </a:cubicBezTo>
                <a:cubicBezTo>
                  <a:pt x="794820" y="937233"/>
                  <a:pt x="238917" y="926307"/>
                  <a:pt x="0" y="883920"/>
                </a:cubicBezTo>
                <a:cubicBezTo>
                  <a:pt x="58286" y="734871"/>
                  <a:pt x="-40696" y="403097"/>
                  <a:pt x="0" y="0"/>
                </a:cubicBezTo>
                <a:close/>
              </a:path>
              <a:path w="1010102" h="883920" stroke="0" extrusionOk="0">
                <a:moveTo>
                  <a:pt x="0" y="0"/>
                </a:moveTo>
                <a:cubicBezTo>
                  <a:pt x="150710" y="24976"/>
                  <a:pt x="806126" y="88419"/>
                  <a:pt x="1010102" y="0"/>
                </a:cubicBezTo>
                <a:cubicBezTo>
                  <a:pt x="1044495" y="372588"/>
                  <a:pt x="1012785" y="677387"/>
                  <a:pt x="1010102" y="883920"/>
                </a:cubicBezTo>
                <a:cubicBezTo>
                  <a:pt x="785460" y="851435"/>
                  <a:pt x="281696" y="799891"/>
                  <a:pt x="0" y="883920"/>
                </a:cubicBezTo>
                <a:cubicBezTo>
                  <a:pt x="20768" y="606570"/>
                  <a:pt x="-4832" y="178321"/>
                  <a:pt x="0" y="0"/>
                </a:cubicBezTo>
                <a:close/>
              </a:path>
            </a:pathLst>
          </a:custGeom>
          <a:solidFill>
            <a:srgbClr val="FF33CC"/>
          </a:solidFill>
          <a:ln>
            <a:extLst>
              <a:ext uri="{C807C97D-BFC1-408E-A445-0C87EB9F89A2}">
                <ask:lineSketchStyleProps xmlns:ask="http://schemas.microsoft.com/office/drawing/2018/sketchyshapes" sd="2723769350">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HG創英角ﾎﾟｯﾌﾟ体" panose="040B0A09000000000000" pitchFamily="49" charset="-128"/>
                <a:ea typeface="HG創英角ﾎﾟｯﾌﾟ体" panose="040B0A09000000000000" pitchFamily="49" charset="-128"/>
              </a:rPr>
              <a:t>駅ちか</a:t>
            </a:r>
          </a:p>
        </p:txBody>
      </p:sp>
      <p:sp>
        <p:nvSpPr>
          <p:cNvPr id="35" name="正方形/長方形 34">
            <a:extLst>
              <a:ext uri="{FF2B5EF4-FFF2-40B4-BE49-F238E27FC236}">
                <a16:creationId xmlns:a16="http://schemas.microsoft.com/office/drawing/2014/main" id="{66510623-B875-4D87-B8A3-F46B14A251FE}"/>
              </a:ext>
            </a:extLst>
          </p:cNvPr>
          <p:cNvSpPr/>
          <p:nvPr/>
        </p:nvSpPr>
        <p:spPr>
          <a:xfrm>
            <a:off x="6334727" y="5270927"/>
            <a:ext cx="1010102" cy="883920"/>
          </a:xfrm>
          <a:custGeom>
            <a:avLst/>
            <a:gdLst>
              <a:gd name="connsiteX0" fmla="*/ 0 w 1010102"/>
              <a:gd name="connsiteY0" fmla="*/ 0 h 883920"/>
              <a:gd name="connsiteX1" fmla="*/ 1010102 w 1010102"/>
              <a:gd name="connsiteY1" fmla="*/ 0 h 883920"/>
              <a:gd name="connsiteX2" fmla="*/ 1010102 w 1010102"/>
              <a:gd name="connsiteY2" fmla="*/ 883920 h 883920"/>
              <a:gd name="connsiteX3" fmla="*/ 0 w 1010102"/>
              <a:gd name="connsiteY3" fmla="*/ 883920 h 883920"/>
              <a:gd name="connsiteX4" fmla="*/ 0 w 1010102"/>
              <a:gd name="connsiteY4" fmla="*/ 0 h 883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0102" h="883920" fill="none" extrusionOk="0">
                <a:moveTo>
                  <a:pt x="0" y="0"/>
                </a:moveTo>
                <a:cubicBezTo>
                  <a:pt x="317128" y="-42053"/>
                  <a:pt x="707136" y="29479"/>
                  <a:pt x="1010102" y="0"/>
                </a:cubicBezTo>
                <a:cubicBezTo>
                  <a:pt x="1004391" y="170628"/>
                  <a:pt x="1033247" y="642972"/>
                  <a:pt x="1010102" y="883920"/>
                </a:cubicBezTo>
                <a:cubicBezTo>
                  <a:pt x="746625" y="974660"/>
                  <a:pt x="462536" y="973786"/>
                  <a:pt x="0" y="883920"/>
                </a:cubicBezTo>
                <a:cubicBezTo>
                  <a:pt x="-47256" y="532072"/>
                  <a:pt x="79497" y="262854"/>
                  <a:pt x="0" y="0"/>
                </a:cubicBezTo>
                <a:close/>
              </a:path>
              <a:path w="1010102" h="883920" stroke="0" extrusionOk="0">
                <a:moveTo>
                  <a:pt x="0" y="0"/>
                </a:moveTo>
                <a:cubicBezTo>
                  <a:pt x="395266" y="57351"/>
                  <a:pt x="605538" y="-1604"/>
                  <a:pt x="1010102" y="0"/>
                </a:cubicBezTo>
                <a:cubicBezTo>
                  <a:pt x="1089492" y="270672"/>
                  <a:pt x="1083122" y="565075"/>
                  <a:pt x="1010102" y="883920"/>
                </a:cubicBezTo>
                <a:cubicBezTo>
                  <a:pt x="678281" y="873062"/>
                  <a:pt x="345502" y="836215"/>
                  <a:pt x="0" y="883920"/>
                </a:cubicBezTo>
                <a:cubicBezTo>
                  <a:pt x="-33773" y="507796"/>
                  <a:pt x="-837" y="285467"/>
                  <a:pt x="0" y="0"/>
                </a:cubicBezTo>
                <a:close/>
              </a:path>
            </a:pathLst>
          </a:custGeom>
          <a:solidFill>
            <a:schemeClr val="accent4">
              <a:lumMod val="60000"/>
              <a:lumOff val="40000"/>
            </a:schemeClr>
          </a:solidFill>
          <a:ln>
            <a:extLst>
              <a:ext uri="{C807C97D-BFC1-408E-A445-0C87EB9F89A2}">
                <ask:lineSketchStyleProps xmlns:ask="http://schemas.microsoft.com/office/drawing/2018/sketchyshapes" sd="248204496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HG創英角ﾎﾟｯﾌﾟ体" panose="040B0A09000000000000" pitchFamily="49" charset="-128"/>
                <a:ea typeface="HG創英角ﾎﾟｯﾌﾟ体" panose="040B0A09000000000000" pitchFamily="49" charset="-128"/>
              </a:rPr>
              <a:t>土日祝休み</a:t>
            </a:r>
          </a:p>
        </p:txBody>
      </p:sp>
      <p:sp>
        <p:nvSpPr>
          <p:cNvPr id="37" name="テキスト ボックス 36">
            <a:extLst>
              <a:ext uri="{FF2B5EF4-FFF2-40B4-BE49-F238E27FC236}">
                <a16:creationId xmlns:a16="http://schemas.microsoft.com/office/drawing/2014/main" id="{DE44C120-CB9F-4BBE-81A2-1008A3C56E6D}"/>
              </a:ext>
            </a:extLst>
          </p:cNvPr>
          <p:cNvSpPr txBox="1"/>
          <p:nvPr/>
        </p:nvSpPr>
        <p:spPr>
          <a:xfrm>
            <a:off x="6802500" y="3580231"/>
            <a:ext cx="640080" cy="461665"/>
          </a:xfrm>
          <a:prstGeom prst="rect">
            <a:avLst/>
          </a:prstGeom>
          <a:noFill/>
        </p:spPr>
        <p:txBody>
          <a:bodyPr wrap="square" rtlCol="0">
            <a:spAutoFit/>
          </a:bodyPr>
          <a:lstStyle/>
          <a:p>
            <a:r>
              <a:rPr kumimoji="1" lang="en-US" altLang="ja-JP" sz="2400" dirty="0">
                <a:solidFill>
                  <a:schemeClr val="bg2">
                    <a:lumMod val="50000"/>
                  </a:schemeClr>
                </a:solidFill>
                <a:latin typeface="HGS創英角ﾎﾟｯﾌﾟ体" panose="040B0A00000000000000" pitchFamily="50" charset="-128"/>
                <a:ea typeface="HGS創英角ﾎﾟｯﾌﾟ体" panose="040B0A00000000000000" pitchFamily="50" charset="-128"/>
              </a:rPr>
              <a:t>etc.</a:t>
            </a:r>
            <a:endParaRPr kumimoji="1" lang="ja-JP" altLang="en-US" sz="2400" dirty="0">
              <a:solidFill>
                <a:schemeClr val="bg2">
                  <a:lumMod val="50000"/>
                </a:schemeClr>
              </a:solidFill>
              <a:latin typeface="HGS創英角ﾎﾟｯﾌﾟ体" panose="040B0A00000000000000" pitchFamily="50" charset="-128"/>
              <a:ea typeface="HGS創英角ﾎﾟｯﾌﾟ体" panose="040B0A00000000000000" pitchFamily="50" charset="-128"/>
            </a:endParaRPr>
          </a:p>
        </p:txBody>
      </p:sp>
      <p:sp>
        <p:nvSpPr>
          <p:cNvPr id="38" name="テキスト ボックス 37">
            <a:extLst>
              <a:ext uri="{FF2B5EF4-FFF2-40B4-BE49-F238E27FC236}">
                <a16:creationId xmlns:a16="http://schemas.microsoft.com/office/drawing/2014/main" id="{6D94F3BC-B3E1-4337-8DDF-D16AFFD4F06D}"/>
              </a:ext>
            </a:extLst>
          </p:cNvPr>
          <p:cNvSpPr txBox="1"/>
          <p:nvPr/>
        </p:nvSpPr>
        <p:spPr>
          <a:xfrm>
            <a:off x="6802500" y="6335137"/>
            <a:ext cx="640080" cy="461665"/>
          </a:xfrm>
          <a:prstGeom prst="rect">
            <a:avLst/>
          </a:prstGeom>
          <a:noFill/>
        </p:spPr>
        <p:txBody>
          <a:bodyPr wrap="square" rtlCol="0">
            <a:spAutoFit/>
          </a:bodyPr>
          <a:lstStyle/>
          <a:p>
            <a:r>
              <a:rPr kumimoji="1" lang="en-US" altLang="ja-JP" sz="2400" dirty="0">
                <a:solidFill>
                  <a:schemeClr val="bg2">
                    <a:lumMod val="50000"/>
                  </a:schemeClr>
                </a:solidFill>
                <a:latin typeface="HGS創英角ﾎﾟｯﾌﾟ体" panose="040B0A00000000000000" pitchFamily="50" charset="-128"/>
                <a:ea typeface="HGS創英角ﾎﾟｯﾌﾟ体" panose="040B0A00000000000000" pitchFamily="50" charset="-128"/>
              </a:rPr>
              <a:t>etc.</a:t>
            </a:r>
            <a:endParaRPr kumimoji="1" lang="ja-JP" altLang="en-US" sz="2400" dirty="0">
              <a:solidFill>
                <a:schemeClr val="bg2">
                  <a:lumMod val="50000"/>
                </a:schemeClr>
              </a:solidFill>
              <a:latin typeface="HGS創英角ﾎﾟｯﾌﾟ体" panose="040B0A00000000000000" pitchFamily="50" charset="-128"/>
              <a:ea typeface="HGS創英角ﾎﾟｯﾌﾟ体" panose="040B0A00000000000000" pitchFamily="50" charset="-128"/>
            </a:endParaRPr>
          </a:p>
        </p:txBody>
      </p:sp>
      <p:sp>
        <p:nvSpPr>
          <p:cNvPr id="41" name="テキスト ボックス 40">
            <a:extLst>
              <a:ext uri="{FF2B5EF4-FFF2-40B4-BE49-F238E27FC236}">
                <a16:creationId xmlns:a16="http://schemas.microsoft.com/office/drawing/2014/main" id="{54FCF635-257F-42FD-B23A-4CDF450AB160}"/>
              </a:ext>
            </a:extLst>
          </p:cNvPr>
          <p:cNvSpPr txBox="1"/>
          <p:nvPr/>
        </p:nvSpPr>
        <p:spPr>
          <a:xfrm>
            <a:off x="5145889" y="117598"/>
            <a:ext cx="2209713" cy="646331"/>
          </a:xfrm>
          <a:prstGeom prst="rect">
            <a:avLst/>
          </a:prstGeom>
          <a:noFill/>
        </p:spPr>
        <p:txBody>
          <a:bodyPr wrap="square" rtlCol="0">
            <a:spAutoFit/>
          </a:bodyPr>
          <a:lstStyle/>
          <a:p>
            <a:r>
              <a:rPr kumimoji="1" lang="ja-JP" altLang="en-US" dirty="0">
                <a:solidFill>
                  <a:schemeClr val="tx2">
                    <a:lumMod val="60000"/>
                    <a:lumOff val="40000"/>
                  </a:schemeClr>
                </a:solidFill>
                <a:latin typeface="HGP創英角ﾎﾟｯﾌﾟ体" panose="040B0A00000000000000" pitchFamily="50" charset="-128"/>
                <a:ea typeface="HGP創英角ﾎﾟｯﾌﾟ体" panose="040B0A00000000000000" pitchFamily="50" charset="-128"/>
                <a:hlinkClick r:id="rId3">
                  <a:extLst>
                    <a:ext uri="{A12FA001-AC4F-418D-AE19-62706E023703}">
                      <ahyp:hlinkClr xmlns:ahyp="http://schemas.microsoft.com/office/drawing/2018/hyperlinkcolor" val="tx"/>
                    </a:ext>
                  </a:extLst>
                </a:hlinkClick>
              </a:rPr>
              <a:t>お近くの弊社拠点はコチラをクリック！</a:t>
            </a:r>
            <a:endParaRPr kumimoji="1" lang="ja-JP" altLang="en-US" dirty="0">
              <a:solidFill>
                <a:schemeClr val="tx2">
                  <a:lumMod val="60000"/>
                  <a:lumOff val="40000"/>
                </a:schemeClr>
              </a:solidFill>
              <a:latin typeface="HGP創英角ﾎﾟｯﾌﾟ体" panose="040B0A00000000000000" pitchFamily="50" charset="-128"/>
              <a:ea typeface="HGP創英角ﾎﾟｯﾌﾟ体" panose="040B0A00000000000000" pitchFamily="50" charset="-128"/>
            </a:endParaRPr>
          </a:p>
        </p:txBody>
      </p:sp>
      <p:sp>
        <p:nvSpPr>
          <p:cNvPr id="39" name="テキスト ボックス 38">
            <a:extLst>
              <a:ext uri="{FF2B5EF4-FFF2-40B4-BE49-F238E27FC236}">
                <a16:creationId xmlns:a16="http://schemas.microsoft.com/office/drawing/2014/main" id="{6646C498-AA1A-4038-A873-707EF3537197}"/>
              </a:ext>
            </a:extLst>
          </p:cNvPr>
          <p:cNvSpPr txBox="1"/>
          <p:nvPr/>
        </p:nvSpPr>
        <p:spPr>
          <a:xfrm>
            <a:off x="107096" y="7165913"/>
            <a:ext cx="7257863" cy="1754326"/>
          </a:xfrm>
          <a:prstGeom prst="rect">
            <a:avLst/>
          </a:prstGeom>
          <a:noFill/>
        </p:spPr>
        <p:txBody>
          <a:bodyPr wrap="square" rtlCol="0">
            <a:spAutoFit/>
          </a:bodyPr>
          <a:lstStyle/>
          <a:p>
            <a:r>
              <a:rPr kumimoji="1" lang="en-US" altLang="ja-JP" dirty="0">
                <a:latin typeface="UD デジタル 教科書体 NK-B" panose="02020700000000000000" pitchFamily="18" charset="-128"/>
                <a:ea typeface="UD デジタル 教科書体 NK-B" panose="02020700000000000000" pitchFamily="18" charset="-128"/>
              </a:rPr>
              <a:t>【</a:t>
            </a:r>
            <a:r>
              <a:rPr kumimoji="1" lang="ja-JP" altLang="en-US" dirty="0">
                <a:latin typeface="UD デジタル 教科書体 NK-B" panose="02020700000000000000" pitchFamily="18" charset="-128"/>
                <a:ea typeface="UD デジタル 教科書体 NK-B" panose="02020700000000000000" pitchFamily="18" charset="-128"/>
              </a:rPr>
              <a:t>ご連絡方法</a:t>
            </a:r>
            <a:r>
              <a:rPr kumimoji="1" lang="en-US" altLang="ja-JP" dirty="0">
                <a:latin typeface="UD デジタル 教科書体 NK-B" panose="02020700000000000000" pitchFamily="18" charset="-128"/>
                <a:ea typeface="UD デジタル 教科書体 NK-B" panose="02020700000000000000" pitchFamily="18" charset="-128"/>
              </a:rPr>
              <a:t>】</a:t>
            </a:r>
          </a:p>
          <a:p>
            <a:r>
              <a:rPr kumimoji="1" lang="ja-JP" altLang="en-US" dirty="0"/>
              <a:t>就業を希望される方から直接下記問い合わせ先までご連絡ください。その際に　</a:t>
            </a:r>
            <a:r>
              <a:rPr kumimoji="1" lang="ja-JP" altLang="en-US" u="sng" dirty="0">
                <a:solidFill>
                  <a:srgbClr val="FF0000"/>
                </a:solidFill>
              </a:rPr>
              <a:t>紹介である旨</a:t>
            </a:r>
            <a:r>
              <a:rPr kumimoji="1" lang="ja-JP" altLang="en-US" dirty="0"/>
              <a:t>・</a:t>
            </a:r>
            <a:r>
              <a:rPr kumimoji="1" lang="ja-JP" altLang="en-US" u="sng" dirty="0">
                <a:solidFill>
                  <a:srgbClr val="FF0000"/>
                </a:solidFill>
              </a:rPr>
              <a:t>紹介者様の所属会社</a:t>
            </a:r>
            <a:r>
              <a:rPr kumimoji="1" lang="ja-JP" altLang="en-US" dirty="0"/>
              <a:t>・</a:t>
            </a:r>
            <a:r>
              <a:rPr kumimoji="1" lang="ja-JP" altLang="en-US" u="sng" dirty="0">
                <a:solidFill>
                  <a:srgbClr val="FF0000"/>
                </a:solidFill>
              </a:rPr>
              <a:t>紹介者様のお名前</a:t>
            </a:r>
            <a:endParaRPr kumimoji="1" lang="en-US" altLang="ja-JP" u="sng" dirty="0">
              <a:solidFill>
                <a:srgbClr val="FF0000"/>
              </a:solidFill>
            </a:endParaRPr>
          </a:p>
          <a:p>
            <a:r>
              <a:rPr kumimoji="1" lang="ja-JP" altLang="en-US" dirty="0"/>
              <a:t>をお申し出いただけますようお伝えください。</a:t>
            </a:r>
            <a:endParaRPr kumimoji="1" lang="en-US" altLang="ja-JP" dirty="0"/>
          </a:p>
          <a:p>
            <a:endParaRPr kumimoji="1" lang="en-US" altLang="ja-JP" dirty="0"/>
          </a:p>
          <a:p>
            <a:r>
              <a:rPr kumimoji="1" lang="en-US" altLang="ja-JP" dirty="0">
                <a:latin typeface="UD デジタル 教科書体 NK-B" panose="02020700000000000000" pitchFamily="18" charset="-128"/>
                <a:ea typeface="UD デジタル 教科書体 NK-B" panose="02020700000000000000" pitchFamily="18" charset="-128"/>
              </a:rPr>
              <a:t>【</a:t>
            </a:r>
            <a:r>
              <a:rPr kumimoji="1" lang="ja-JP" altLang="en-US" dirty="0">
                <a:latin typeface="UD デジタル 教科書体 NK-B" panose="02020700000000000000" pitchFamily="18" charset="-128"/>
                <a:ea typeface="UD デジタル 教科書体 NK-B" panose="02020700000000000000" pitchFamily="18" charset="-128"/>
              </a:rPr>
              <a:t>問合せ先</a:t>
            </a:r>
            <a:r>
              <a:rPr kumimoji="1" lang="en-US" altLang="ja-JP" dirty="0">
                <a:latin typeface="UD デジタル 教科書体 NK-B" panose="02020700000000000000" pitchFamily="18" charset="-128"/>
                <a:ea typeface="UD デジタル 教科書体 NK-B" panose="02020700000000000000" pitchFamily="18" charset="-128"/>
              </a:rPr>
              <a:t>】</a:t>
            </a:r>
          </a:p>
        </p:txBody>
      </p:sp>
      <p:pic>
        <p:nvPicPr>
          <p:cNvPr id="2" name="図 1">
            <a:extLst>
              <a:ext uri="{FF2B5EF4-FFF2-40B4-BE49-F238E27FC236}">
                <a16:creationId xmlns:a16="http://schemas.microsoft.com/office/drawing/2014/main" id="{813EA430-DA4C-4C64-B0DA-B55611079B6C}"/>
              </a:ext>
            </a:extLst>
          </p:cNvPr>
          <p:cNvPicPr>
            <a:picLocks noChangeAspect="1"/>
          </p:cNvPicPr>
          <p:nvPr/>
        </p:nvPicPr>
        <p:blipFill>
          <a:blip r:embed="rId4"/>
          <a:stretch>
            <a:fillRect/>
          </a:stretch>
        </p:blipFill>
        <p:spPr>
          <a:xfrm>
            <a:off x="97739" y="8976240"/>
            <a:ext cx="3895682" cy="634039"/>
          </a:xfrm>
          <a:prstGeom prst="rect">
            <a:avLst/>
          </a:prstGeom>
        </p:spPr>
      </p:pic>
      <p:sp>
        <p:nvSpPr>
          <p:cNvPr id="10" name="テキスト ボックス 9">
            <a:extLst>
              <a:ext uri="{FF2B5EF4-FFF2-40B4-BE49-F238E27FC236}">
                <a16:creationId xmlns:a16="http://schemas.microsoft.com/office/drawing/2014/main" id="{1F23209D-F918-4DA4-894A-59065441F056}"/>
              </a:ext>
            </a:extLst>
          </p:cNvPr>
          <p:cNvSpPr txBox="1"/>
          <p:nvPr/>
        </p:nvSpPr>
        <p:spPr>
          <a:xfrm>
            <a:off x="101741" y="9733642"/>
            <a:ext cx="9955329" cy="1754326"/>
          </a:xfrm>
          <a:prstGeom prst="rect">
            <a:avLst/>
          </a:prstGeom>
          <a:noFill/>
        </p:spPr>
        <p:txBody>
          <a:bodyPr wrap="square" rtlCol="0">
            <a:spAutoFit/>
          </a:bodyPr>
          <a:lstStyle/>
          <a:p>
            <a:r>
              <a:rPr kumimoji="1" lang="ja-JP" altLang="en-US" sz="1800" dirty="0">
                <a:latin typeface="+mn-ea"/>
              </a:rPr>
              <a:t>受付窓口：人材サービス事業部　阪（さか）</a:t>
            </a:r>
            <a:endParaRPr kumimoji="1" lang="en-US" altLang="ja-JP" sz="1800" dirty="0">
              <a:latin typeface="+mn-ea"/>
            </a:endParaRPr>
          </a:p>
          <a:p>
            <a:r>
              <a:rPr kumimoji="1" lang="en-US" altLang="ja-JP" sz="1800" dirty="0">
                <a:latin typeface="+mn-ea"/>
              </a:rPr>
              <a:t>TEL</a:t>
            </a:r>
            <a:r>
              <a:rPr kumimoji="1" lang="ja-JP" altLang="en-US" sz="1800" dirty="0">
                <a:latin typeface="+mn-ea"/>
              </a:rPr>
              <a:t>：</a:t>
            </a:r>
            <a:r>
              <a:rPr kumimoji="1" lang="en-US" altLang="ja-JP" sz="1800" dirty="0">
                <a:latin typeface="+mn-ea"/>
              </a:rPr>
              <a:t>059-346-1005</a:t>
            </a:r>
          </a:p>
          <a:p>
            <a:r>
              <a:rPr kumimoji="1" lang="en-US" altLang="ja-JP" sz="1800" dirty="0">
                <a:latin typeface="+mn-ea"/>
              </a:rPr>
              <a:t>mail</a:t>
            </a:r>
            <a:r>
              <a:rPr kumimoji="1" lang="ja-JP" altLang="en-US" sz="1800" dirty="0">
                <a:latin typeface="+mn-ea"/>
              </a:rPr>
              <a:t>：</a:t>
            </a:r>
            <a:r>
              <a:rPr lang="ja-JP" altLang="ja-JP" sz="1800" kern="100" dirty="0">
                <a:effectLst/>
                <a:latin typeface="游ゴシック" panose="020B0400000000000000" pitchFamily="50" charset="-128"/>
                <a:ea typeface="游ゴシック" panose="020B0400000000000000" pitchFamily="50" charset="-128"/>
                <a:cs typeface="Times New Roman" panose="02020603050405020304" pitchFamily="18" charset="0"/>
              </a:rPr>
              <a:t> </a:t>
            </a:r>
            <a:r>
              <a:rPr lang="en-US" altLang="ja-JP" sz="1800" u="sng" kern="100" dirty="0">
                <a:solidFill>
                  <a:srgbClr val="0563C1"/>
                </a:solidFill>
                <a:effectLst/>
                <a:latin typeface="游ゴシック" panose="020B0400000000000000" pitchFamily="50" charset="-128"/>
                <a:ea typeface="游ゴシック" panose="020B0400000000000000" pitchFamily="50" charset="-128"/>
                <a:cs typeface="Times New Roman" panose="02020603050405020304" pitchFamily="18" charset="0"/>
                <a:hlinkClick r:id="rId5"/>
              </a:rPr>
              <a:t>MCJP-MBX-MCP_KYUJIN_EIGYOKIKAKU@mchcgr.com</a:t>
            </a:r>
            <a:endParaRPr lang="ja-JP" altLang="ja-JP" sz="1800" kern="100" dirty="0">
              <a:effectLst/>
              <a:latin typeface="游ゴシック" panose="020B0400000000000000" pitchFamily="50" charset="-128"/>
              <a:ea typeface="游ゴシック" panose="020B0400000000000000" pitchFamily="50" charset="-128"/>
              <a:cs typeface="Times New Roman" panose="02020603050405020304" pitchFamily="18" charset="0"/>
            </a:endParaRPr>
          </a:p>
          <a:p>
            <a:endParaRPr kumimoji="1" lang="en-US" altLang="ja-JP" sz="1800" dirty="0">
              <a:latin typeface="+mn-ea"/>
            </a:endParaRPr>
          </a:p>
          <a:p>
            <a:endParaRPr kumimoji="1" lang="en-US" altLang="ja-JP" sz="1800" dirty="0">
              <a:latin typeface="+mn-ea"/>
            </a:endParaRPr>
          </a:p>
          <a:p>
            <a:endParaRPr kumimoji="1" lang="ja-JP" altLang="en-US" dirty="0"/>
          </a:p>
        </p:txBody>
      </p:sp>
      <p:pic>
        <p:nvPicPr>
          <p:cNvPr id="20" name="図 19">
            <a:extLst>
              <a:ext uri="{FF2B5EF4-FFF2-40B4-BE49-F238E27FC236}">
                <a16:creationId xmlns:a16="http://schemas.microsoft.com/office/drawing/2014/main" id="{DF2C5770-C5D7-4C36-9929-6BF05C800A9D}"/>
              </a:ext>
            </a:extLst>
          </p:cNvPr>
          <p:cNvPicPr>
            <a:picLocks noChangeAspect="1"/>
          </p:cNvPicPr>
          <p:nvPr/>
        </p:nvPicPr>
        <p:blipFill rotWithShape="1">
          <a:blip r:embed="rId6"/>
          <a:srcRect b="89245"/>
          <a:stretch/>
        </p:blipFill>
        <p:spPr>
          <a:xfrm>
            <a:off x="26279" y="6681388"/>
            <a:ext cx="7559675" cy="508156"/>
          </a:xfrm>
          <a:prstGeom prst="rect">
            <a:avLst/>
          </a:prstGeom>
        </p:spPr>
      </p:pic>
      <p:pic>
        <p:nvPicPr>
          <p:cNvPr id="21" name="図 20">
            <a:extLst>
              <a:ext uri="{FF2B5EF4-FFF2-40B4-BE49-F238E27FC236}">
                <a16:creationId xmlns:a16="http://schemas.microsoft.com/office/drawing/2014/main" id="{8DB814D7-35CC-4374-80E0-25932368497C}"/>
              </a:ext>
            </a:extLst>
          </p:cNvPr>
          <p:cNvPicPr>
            <a:picLocks noChangeAspect="1"/>
          </p:cNvPicPr>
          <p:nvPr/>
        </p:nvPicPr>
        <p:blipFill>
          <a:blip r:embed="rId7"/>
          <a:stretch>
            <a:fillRect/>
          </a:stretch>
        </p:blipFill>
        <p:spPr>
          <a:xfrm>
            <a:off x="6378018" y="9218258"/>
            <a:ext cx="951058" cy="951058"/>
          </a:xfrm>
          <a:prstGeom prst="rect">
            <a:avLst/>
          </a:prstGeom>
        </p:spPr>
      </p:pic>
      <p:sp>
        <p:nvSpPr>
          <p:cNvPr id="23" name="テキスト ボックス 22">
            <a:extLst>
              <a:ext uri="{FF2B5EF4-FFF2-40B4-BE49-F238E27FC236}">
                <a16:creationId xmlns:a16="http://schemas.microsoft.com/office/drawing/2014/main" id="{A19EDC02-B14C-4C3D-841D-2CAE2824685C}"/>
              </a:ext>
            </a:extLst>
          </p:cNvPr>
          <p:cNvSpPr txBox="1"/>
          <p:nvPr/>
        </p:nvSpPr>
        <p:spPr>
          <a:xfrm>
            <a:off x="5457483" y="8747274"/>
            <a:ext cx="2056670" cy="523220"/>
          </a:xfrm>
          <a:prstGeom prst="rect">
            <a:avLst/>
          </a:prstGeom>
          <a:noFill/>
        </p:spPr>
        <p:txBody>
          <a:bodyPr wrap="square" rtlCol="0">
            <a:spAutoFit/>
          </a:bodyPr>
          <a:lstStyle/>
          <a:p>
            <a:r>
              <a:rPr kumimoji="1" lang="ja-JP" altLang="en-US" sz="1400" dirty="0"/>
              <a:t>現在募集中のお仕事や</a:t>
            </a:r>
            <a:endParaRPr kumimoji="1" lang="en-US" altLang="ja-JP" sz="1400" dirty="0"/>
          </a:p>
          <a:p>
            <a:r>
              <a:rPr kumimoji="1" lang="ja-JP" altLang="en-US" sz="1400" dirty="0"/>
              <a:t>詳細はコチラ⇓</a:t>
            </a:r>
          </a:p>
        </p:txBody>
      </p:sp>
    </p:spTree>
    <p:extLst>
      <p:ext uri="{BB962C8B-B14F-4D97-AF65-F5344CB8AC3E}">
        <p14:creationId xmlns:p14="http://schemas.microsoft.com/office/powerpoint/2010/main" val="253043226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3786</TotalTime>
  <Words>500</Words>
  <Application>Microsoft Office PowerPoint</Application>
  <PresentationFormat>ユーザー設定</PresentationFormat>
  <Paragraphs>55</Paragraphs>
  <Slides>2</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vt:i4>
      </vt:variant>
    </vt:vector>
  </HeadingPairs>
  <TitlesOfParts>
    <vt:vector size="13" baseType="lpstr">
      <vt:lpstr>BIZ UDPゴシック</vt:lpstr>
      <vt:lpstr>HGP創英角ｺﾞｼｯｸUB</vt:lpstr>
      <vt:lpstr>HGP創英角ﾎﾟｯﾌﾟ体</vt:lpstr>
      <vt:lpstr>HGS創英角ﾎﾟｯﾌﾟ体</vt:lpstr>
      <vt:lpstr>HG創英角ﾎﾟｯﾌﾟ体</vt:lpstr>
      <vt:lpstr>UD デジタル 教科書体 NK-B</vt:lpstr>
      <vt:lpstr>游ゴシック</vt:lpstr>
      <vt:lpstr>Arial</vt:lpstr>
      <vt:lpstr>Calibri</vt:lpstr>
      <vt:lpstr>Century</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biztel</dc:creator>
  <cp:lastModifiedBy>saka chiemi/0273806/阪　千絵美</cp:lastModifiedBy>
  <cp:revision>119</cp:revision>
  <cp:lastPrinted>2021-10-26T03:03:11Z</cp:lastPrinted>
  <dcterms:created xsi:type="dcterms:W3CDTF">2017-07-31T10:46:25Z</dcterms:created>
  <dcterms:modified xsi:type="dcterms:W3CDTF">2023-07-24T00:00:48Z</dcterms:modified>
</cp:coreProperties>
</file>